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4" r:id="rId5"/>
    <p:sldId id="265" r:id="rId6"/>
    <p:sldId id="256" r:id="rId7"/>
    <p:sldId id="262" r:id="rId8"/>
    <p:sldId id="260" r:id="rId9"/>
    <p:sldId id="261" r:id="rId10"/>
    <p:sldId id="266" r:id="rId11"/>
    <p:sldId id="267" r:id="rId12"/>
    <p:sldId id="263" r:id="rId13"/>
  </p:sldIdLst>
  <p:sldSz cx="9144000" cy="6858000" type="screen4x3"/>
  <p:notesSz cx="6858000" cy="9144000"/>
  <p:defaultTextStyle>
    <a:defPPr>
      <a:defRPr lang="ko-KR"/>
    </a:defPPr>
    <a:lvl1pPr algn="l" rtl="0" fontAlgn="base" latinLnBrk="1">
      <a:spcBef>
        <a:spcPct val="0"/>
      </a:spcBef>
      <a:spcAft>
        <a:spcPct val="0"/>
      </a:spcAft>
      <a:defRPr kumimoji="1" kern="1200">
        <a:solidFill>
          <a:schemeClr val="tx1"/>
        </a:solidFill>
        <a:latin typeface="굴림" pitchFamily="34" charset="-127"/>
        <a:ea typeface="굴림" pitchFamily="34" charset="-127"/>
        <a:cs typeface="+mn-cs"/>
      </a:defRPr>
    </a:lvl1pPr>
    <a:lvl2pPr marL="457200" algn="l" rtl="0" fontAlgn="base" latinLnBrk="1">
      <a:spcBef>
        <a:spcPct val="0"/>
      </a:spcBef>
      <a:spcAft>
        <a:spcPct val="0"/>
      </a:spcAft>
      <a:defRPr kumimoji="1" kern="1200">
        <a:solidFill>
          <a:schemeClr val="tx1"/>
        </a:solidFill>
        <a:latin typeface="굴림" pitchFamily="34" charset="-127"/>
        <a:ea typeface="굴림" pitchFamily="34" charset="-127"/>
        <a:cs typeface="+mn-cs"/>
      </a:defRPr>
    </a:lvl2pPr>
    <a:lvl3pPr marL="914400" algn="l" rtl="0" fontAlgn="base" latinLnBrk="1">
      <a:spcBef>
        <a:spcPct val="0"/>
      </a:spcBef>
      <a:spcAft>
        <a:spcPct val="0"/>
      </a:spcAft>
      <a:defRPr kumimoji="1" kern="1200">
        <a:solidFill>
          <a:schemeClr val="tx1"/>
        </a:solidFill>
        <a:latin typeface="굴림" pitchFamily="34" charset="-127"/>
        <a:ea typeface="굴림" pitchFamily="34" charset="-127"/>
        <a:cs typeface="+mn-cs"/>
      </a:defRPr>
    </a:lvl3pPr>
    <a:lvl4pPr marL="1371600" algn="l" rtl="0" fontAlgn="base" latinLnBrk="1">
      <a:spcBef>
        <a:spcPct val="0"/>
      </a:spcBef>
      <a:spcAft>
        <a:spcPct val="0"/>
      </a:spcAft>
      <a:defRPr kumimoji="1" kern="1200">
        <a:solidFill>
          <a:schemeClr val="tx1"/>
        </a:solidFill>
        <a:latin typeface="굴림" pitchFamily="34" charset="-127"/>
        <a:ea typeface="굴림" pitchFamily="34" charset="-127"/>
        <a:cs typeface="+mn-cs"/>
      </a:defRPr>
    </a:lvl4pPr>
    <a:lvl5pPr marL="1828800" algn="l" rtl="0" fontAlgn="base" latinLnBrk="1">
      <a:spcBef>
        <a:spcPct val="0"/>
      </a:spcBef>
      <a:spcAft>
        <a:spcPct val="0"/>
      </a:spcAft>
      <a:defRPr kumimoji="1" kern="1200">
        <a:solidFill>
          <a:schemeClr val="tx1"/>
        </a:solidFill>
        <a:latin typeface="굴림" pitchFamily="34" charset="-127"/>
        <a:ea typeface="굴림" pitchFamily="34" charset="-127"/>
        <a:cs typeface="+mn-cs"/>
      </a:defRPr>
    </a:lvl5pPr>
    <a:lvl6pPr marL="2286000" algn="l" defTabSz="914400" rtl="0" eaLnBrk="1" latinLnBrk="0" hangingPunct="1">
      <a:defRPr kumimoji="1" kern="1200">
        <a:solidFill>
          <a:schemeClr val="tx1"/>
        </a:solidFill>
        <a:latin typeface="굴림" pitchFamily="34" charset="-127"/>
        <a:ea typeface="굴림" pitchFamily="34" charset="-127"/>
        <a:cs typeface="+mn-cs"/>
      </a:defRPr>
    </a:lvl6pPr>
    <a:lvl7pPr marL="2743200" algn="l" defTabSz="914400" rtl="0" eaLnBrk="1" latinLnBrk="0" hangingPunct="1">
      <a:defRPr kumimoji="1" kern="1200">
        <a:solidFill>
          <a:schemeClr val="tx1"/>
        </a:solidFill>
        <a:latin typeface="굴림" pitchFamily="34" charset="-127"/>
        <a:ea typeface="굴림" pitchFamily="34" charset="-127"/>
        <a:cs typeface="+mn-cs"/>
      </a:defRPr>
    </a:lvl7pPr>
    <a:lvl8pPr marL="3200400" algn="l" defTabSz="914400" rtl="0" eaLnBrk="1" latinLnBrk="0" hangingPunct="1">
      <a:defRPr kumimoji="1" kern="1200">
        <a:solidFill>
          <a:schemeClr val="tx1"/>
        </a:solidFill>
        <a:latin typeface="굴림" pitchFamily="34" charset="-127"/>
        <a:ea typeface="굴림" pitchFamily="34" charset="-127"/>
        <a:cs typeface="+mn-cs"/>
      </a:defRPr>
    </a:lvl8pPr>
    <a:lvl9pPr marL="3657600" algn="l" defTabSz="914400" rtl="0" eaLnBrk="1" latinLnBrk="0" hangingPunct="1">
      <a:defRPr kumimoji="1" kern="1200">
        <a:solidFill>
          <a:schemeClr val="tx1"/>
        </a:solidFill>
        <a:latin typeface="굴림" pitchFamily="34" charset="-127"/>
        <a:ea typeface="굴림" pitchFamily="34"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704" autoAdjust="0"/>
  </p:normalViewPr>
  <p:slideViewPr>
    <p:cSldViewPr>
      <p:cViewPr varScale="1">
        <p:scale>
          <a:sx n="88" d="100"/>
          <a:sy n="88" d="100"/>
        </p:scale>
        <p:origin x="-106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43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마스터 텍스트 스타일을 편집합니다</a:t>
            </a:r>
          </a:p>
          <a:p>
            <a:pPr lvl="1"/>
            <a:r>
              <a:rPr lang="en-US" smtClean="0"/>
              <a:t>둘째 수준</a:t>
            </a:r>
          </a:p>
          <a:p>
            <a:pPr lvl="2"/>
            <a:r>
              <a:rPr lang="en-US" smtClean="0"/>
              <a:t>셋째 수준</a:t>
            </a:r>
          </a:p>
          <a:p>
            <a:pPr lvl="3"/>
            <a:r>
              <a:rPr lang="en-US" smtClean="0"/>
              <a:t>넷째 수준</a:t>
            </a:r>
          </a:p>
          <a:p>
            <a:pPr lvl="4"/>
            <a:r>
              <a:rPr lang="en-US" smtClean="0"/>
              <a:t>다섯째 수준</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CA15678-DF5A-47F2-9D93-24EA2B4C50D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latinLnBrk="1">
      <a:spcBef>
        <a:spcPct val="30000"/>
      </a:spcBef>
      <a:spcAft>
        <a:spcPct val="0"/>
      </a:spcAft>
      <a:defRPr kumimoji="1" sz="1200" kern="1200">
        <a:solidFill>
          <a:schemeClr val="tx1"/>
        </a:solidFill>
        <a:latin typeface="굴림" pitchFamily="34" charset="-127"/>
        <a:ea typeface="굴림" pitchFamily="34" charset="-127"/>
        <a:cs typeface="+mn-cs"/>
      </a:defRPr>
    </a:lvl1pPr>
    <a:lvl2pPr marL="457200" algn="l" rtl="0" fontAlgn="base" latinLnBrk="1">
      <a:spcBef>
        <a:spcPct val="30000"/>
      </a:spcBef>
      <a:spcAft>
        <a:spcPct val="0"/>
      </a:spcAft>
      <a:defRPr kumimoji="1" sz="1200" kern="1200">
        <a:solidFill>
          <a:schemeClr val="tx1"/>
        </a:solidFill>
        <a:latin typeface="굴림" pitchFamily="34" charset="-127"/>
        <a:ea typeface="굴림" pitchFamily="34" charset="-127"/>
        <a:cs typeface="+mn-cs"/>
      </a:defRPr>
    </a:lvl2pPr>
    <a:lvl3pPr marL="914400" algn="l" rtl="0" fontAlgn="base" latinLnBrk="1">
      <a:spcBef>
        <a:spcPct val="30000"/>
      </a:spcBef>
      <a:spcAft>
        <a:spcPct val="0"/>
      </a:spcAft>
      <a:defRPr kumimoji="1" sz="1200" kern="1200">
        <a:solidFill>
          <a:schemeClr val="tx1"/>
        </a:solidFill>
        <a:latin typeface="굴림" pitchFamily="34" charset="-127"/>
        <a:ea typeface="굴림" pitchFamily="34" charset="-127"/>
        <a:cs typeface="+mn-cs"/>
      </a:defRPr>
    </a:lvl3pPr>
    <a:lvl4pPr marL="1371600" algn="l" rtl="0" fontAlgn="base" latinLnBrk="1">
      <a:spcBef>
        <a:spcPct val="30000"/>
      </a:spcBef>
      <a:spcAft>
        <a:spcPct val="0"/>
      </a:spcAft>
      <a:defRPr kumimoji="1" sz="1200" kern="1200">
        <a:solidFill>
          <a:schemeClr val="tx1"/>
        </a:solidFill>
        <a:latin typeface="굴림" pitchFamily="34" charset="-127"/>
        <a:ea typeface="굴림" pitchFamily="34" charset="-127"/>
        <a:cs typeface="+mn-cs"/>
      </a:defRPr>
    </a:lvl4pPr>
    <a:lvl5pPr marL="1828800" algn="l" rtl="0" fontAlgn="base" latinLnBrk="1">
      <a:spcBef>
        <a:spcPct val="30000"/>
      </a:spcBef>
      <a:spcAft>
        <a:spcPct val="0"/>
      </a:spcAft>
      <a:defRPr kumimoji="1" sz="1200" kern="1200">
        <a:solidFill>
          <a:schemeClr val="tx1"/>
        </a:solidFill>
        <a:latin typeface="굴림" pitchFamily="34" charset="-127"/>
        <a:ea typeface="굴림" pitchFamily="34" charset="-127"/>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B37460-CCE4-42E9-9043-BAE57551CCBD}" type="slidenum">
              <a:rPr lang="en-US"/>
              <a:pPr/>
              <a:t>1</a:t>
            </a:fld>
            <a:endParaRPr lang="en-US"/>
          </a:p>
        </p:txBody>
      </p:sp>
      <p:sp>
        <p:nvSpPr>
          <p:cNvPr id="15362" name="Rectangle 2"/>
          <p:cNvSpPr>
            <a:spLocks noRo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A6BB47-F4C6-42D6-91B5-CC80C4E73DFE}" type="slidenum">
              <a:rPr lang="en-US"/>
              <a:pPr/>
              <a:t>10</a:t>
            </a:fld>
            <a:endParaRPr lang="en-US"/>
          </a:p>
        </p:txBody>
      </p:sp>
      <p:sp>
        <p:nvSpPr>
          <p:cNvPr id="43010" name="Rectangle 2"/>
          <p:cNvSpPr>
            <a:spLocks noRo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18AA39-DB8A-4684-8C2D-8812DDF7BA8E}" type="slidenum">
              <a:rPr lang="en-US"/>
              <a:pPr/>
              <a:t>11</a:t>
            </a:fld>
            <a:endParaRPr lang="en-US"/>
          </a:p>
        </p:txBody>
      </p:sp>
      <p:sp>
        <p:nvSpPr>
          <p:cNvPr id="45058" name="Rectangle 2"/>
          <p:cNvSpPr>
            <a:spLocks noRo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6165CD-ABA0-47D7-BCF2-A6277635A3CA}" type="slidenum">
              <a:rPr lang="en-US"/>
              <a:pPr/>
              <a:t>12</a:t>
            </a:fld>
            <a:endParaRPr lang="en-US"/>
          </a:p>
        </p:txBody>
      </p:sp>
      <p:sp>
        <p:nvSpPr>
          <p:cNvPr id="22530" name="Rectangle 2"/>
          <p:cNvSpPr>
            <a:spLocks noRo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AD701F-E3A0-41D4-A5BC-658BCD5AAFEF}" type="slidenum">
              <a:rPr lang="en-US"/>
              <a:pPr/>
              <a:t>2</a:t>
            </a:fld>
            <a:endParaRPr lang="en-US"/>
          </a:p>
        </p:txBody>
      </p:sp>
      <p:sp>
        <p:nvSpPr>
          <p:cNvPr id="16386" name="Rectangle 2"/>
          <p:cNvSpPr>
            <a:spLocks noRo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54F212-1030-4536-A68A-E2B5695D57AB}" type="slidenum">
              <a:rPr lang="en-US"/>
              <a:pPr/>
              <a:t>3</a:t>
            </a:fld>
            <a:endParaRPr lang="en-US"/>
          </a:p>
        </p:txBody>
      </p:sp>
      <p:sp>
        <p:nvSpPr>
          <p:cNvPr id="17410" name="Rectangle 2"/>
          <p:cNvSpPr>
            <a:spLocks noRo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79FF21-5528-4D1D-BADB-9DB4BD2E9A32}" type="slidenum">
              <a:rPr lang="en-US"/>
              <a:pPr/>
              <a:t>4</a:t>
            </a:fld>
            <a:endParaRPr lang="en-US"/>
          </a:p>
        </p:txBody>
      </p:sp>
      <p:sp>
        <p:nvSpPr>
          <p:cNvPr id="26626" name="Rectangle 2"/>
          <p:cNvSpPr>
            <a:spLocks noRot="1" noChangeArrowheads="1" noTextEdit="1"/>
          </p:cNvSpPr>
          <p:nvPr>
            <p:ph type="sldImg"/>
          </p:nvPr>
        </p:nvSpPr>
        <p:spPr>
          <a:ln/>
        </p:spPr>
      </p:sp>
      <p:sp>
        <p:nvSpPr>
          <p:cNvPr id="26627" name="Rectangle 3"/>
          <p:cNvSpPr>
            <a:spLocks noGrp="1" noChangeArrowheads="1"/>
          </p:cNvSpPr>
          <p:nvPr>
            <p:ph type="body" idx="1"/>
          </p:nvPr>
        </p:nvSpPr>
        <p:spPr/>
        <p:txBody>
          <a:bodyPr/>
          <a:lstStyle/>
          <a:p>
            <a:r>
              <a:rPr lang="en-US"/>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8C08F1-9985-4C3A-BC71-16DF3CFD4083}" type="slidenum">
              <a:rPr lang="en-US"/>
              <a:pPr/>
              <a:t>5</a:t>
            </a:fld>
            <a:endParaRPr lang="en-US"/>
          </a:p>
        </p:txBody>
      </p:sp>
      <p:sp>
        <p:nvSpPr>
          <p:cNvPr id="28674" name="Rectangle 2"/>
          <p:cNvSpPr>
            <a:spLocks noRo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44CE22-F385-4F8F-8A63-32AC60A62D58}" type="slidenum">
              <a:rPr lang="en-US"/>
              <a:pPr/>
              <a:t>6</a:t>
            </a:fld>
            <a:endParaRPr lang="en-US"/>
          </a:p>
        </p:txBody>
      </p:sp>
      <p:sp>
        <p:nvSpPr>
          <p:cNvPr id="18434" name="Rectangle 2"/>
          <p:cNvSpPr>
            <a:spLocks noRo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82FCC4-4A0C-42FF-A956-32DEA00E996A}" type="slidenum">
              <a:rPr lang="en-US"/>
              <a:pPr/>
              <a:t>7</a:t>
            </a:fld>
            <a:endParaRPr lang="en-US"/>
          </a:p>
        </p:txBody>
      </p:sp>
      <p:sp>
        <p:nvSpPr>
          <p:cNvPr id="19458" name="Rectangle 2"/>
          <p:cNvSpPr>
            <a:spLocks noRo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A08832-9E6D-43DB-9C6F-1EC005033C1E}" type="slidenum">
              <a:rPr lang="en-US"/>
              <a:pPr/>
              <a:t>8</a:t>
            </a:fld>
            <a:endParaRPr lang="en-US"/>
          </a:p>
        </p:txBody>
      </p:sp>
      <p:sp>
        <p:nvSpPr>
          <p:cNvPr id="20482" name="Rectangle 2"/>
          <p:cNvSpPr>
            <a:spLocks noRo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DBA4FE-3842-4A69-AFB5-96DE29D8C13D}" type="slidenum">
              <a:rPr lang="en-US"/>
              <a:pPr/>
              <a:t>9</a:t>
            </a:fld>
            <a:endParaRPr lang="en-US"/>
          </a:p>
        </p:txBody>
      </p:sp>
      <p:sp>
        <p:nvSpPr>
          <p:cNvPr id="21506" name="Rectangle 2"/>
          <p:cNvSpPr>
            <a:spLocks noRo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ko-KR"/>
          </a:p>
        </p:txBody>
      </p:sp>
      <p:sp>
        <p:nvSpPr>
          <p:cNvPr id="5" name="Footer Placeholder 4"/>
          <p:cNvSpPr>
            <a:spLocks noGrp="1"/>
          </p:cNvSpPr>
          <p:nvPr>
            <p:ph type="ftr" sz="quarter" idx="11"/>
          </p:nvPr>
        </p:nvSpPr>
        <p:spPr/>
        <p:txBody>
          <a:bodyPr/>
          <a:lstStyle>
            <a:lvl1pPr>
              <a:defRPr/>
            </a:lvl1pPr>
          </a:lstStyle>
          <a:p>
            <a:endParaRPr lang="en-US" altLang="ko-KR"/>
          </a:p>
        </p:txBody>
      </p:sp>
      <p:sp>
        <p:nvSpPr>
          <p:cNvPr id="6" name="Slide Number Placeholder 5"/>
          <p:cNvSpPr>
            <a:spLocks noGrp="1"/>
          </p:cNvSpPr>
          <p:nvPr>
            <p:ph type="sldNum" sz="quarter" idx="12"/>
          </p:nvPr>
        </p:nvSpPr>
        <p:spPr/>
        <p:txBody>
          <a:bodyPr/>
          <a:lstStyle>
            <a:lvl1pPr>
              <a:defRPr/>
            </a:lvl1pPr>
          </a:lstStyle>
          <a:p>
            <a:fld id="{3C566FF3-CFCF-410F-8856-15E01E88D604}"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ko-KR"/>
          </a:p>
        </p:txBody>
      </p:sp>
      <p:sp>
        <p:nvSpPr>
          <p:cNvPr id="5" name="Footer Placeholder 4"/>
          <p:cNvSpPr>
            <a:spLocks noGrp="1"/>
          </p:cNvSpPr>
          <p:nvPr>
            <p:ph type="ftr" sz="quarter" idx="11"/>
          </p:nvPr>
        </p:nvSpPr>
        <p:spPr/>
        <p:txBody>
          <a:bodyPr/>
          <a:lstStyle>
            <a:lvl1pPr>
              <a:defRPr/>
            </a:lvl1pPr>
          </a:lstStyle>
          <a:p>
            <a:endParaRPr lang="en-US" altLang="ko-KR"/>
          </a:p>
        </p:txBody>
      </p:sp>
      <p:sp>
        <p:nvSpPr>
          <p:cNvPr id="6" name="Slide Number Placeholder 5"/>
          <p:cNvSpPr>
            <a:spLocks noGrp="1"/>
          </p:cNvSpPr>
          <p:nvPr>
            <p:ph type="sldNum" sz="quarter" idx="12"/>
          </p:nvPr>
        </p:nvSpPr>
        <p:spPr/>
        <p:txBody>
          <a:bodyPr/>
          <a:lstStyle>
            <a:lvl1pPr>
              <a:defRPr/>
            </a:lvl1pPr>
          </a:lstStyle>
          <a:p>
            <a:fld id="{0C1EAAF2-0118-4202-9F38-A921A969E1E2}"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ko-KR"/>
          </a:p>
        </p:txBody>
      </p:sp>
      <p:sp>
        <p:nvSpPr>
          <p:cNvPr id="5" name="Footer Placeholder 4"/>
          <p:cNvSpPr>
            <a:spLocks noGrp="1"/>
          </p:cNvSpPr>
          <p:nvPr>
            <p:ph type="ftr" sz="quarter" idx="11"/>
          </p:nvPr>
        </p:nvSpPr>
        <p:spPr/>
        <p:txBody>
          <a:bodyPr/>
          <a:lstStyle>
            <a:lvl1pPr>
              <a:defRPr/>
            </a:lvl1pPr>
          </a:lstStyle>
          <a:p>
            <a:endParaRPr lang="en-US" altLang="ko-KR"/>
          </a:p>
        </p:txBody>
      </p:sp>
      <p:sp>
        <p:nvSpPr>
          <p:cNvPr id="6" name="Slide Number Placeholder 5"/>
          <p:cNvSpPr>
            <a:spLocks noGrp="1"/>
          </p:cNvSpPr>
          <p:nvPr>
            <p:ph type="sldNum" sz="quarter" idx="12"/>
          </p:nvPr>
        </p:nvSpPr>
        <p:spPr/>
        <p:txBody>
          <a:bodyPr/>
          <a:lstStyle>
            <a:lvl1pPr>
              <a:defRPr/>
            </a:lvl1pPr>
          </a:lstStyle>
          <a:p>
            <a:fld id="{636E73EF-A065-4A62-8219-DFE79890E368}"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ko-K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ko-KR"/>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D8D8F79B-0D79-40B6-8C61-1C5107A9A165}"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ko-KR"/>
          </a:p>
        </p:txBody>
      </p:sp>
      <p:sp>
        <p:nvSpPr>
          <p:cNvPr id="5" name="Footer Placeholder 4"/>
          <p:cNvSpPr>
            <a:spLocks noGrp="1"/>
          </p:cNvSpPr>
          <p:nvPr>
            <p:ph type="ftr" sz="quarter" idx="11"/>
          </p:nvPr>
        </p:nvSpPr>
        <p:spPr/>
        <p:txBody>
          <a:bodyPr/>
          <a:lstStyle>
            <a:lvl1pPr>
              <a:defRPr/>
            </a:lvl1pPr>
          </a:lstStyle>
          <a:p>
            <a:endParaRPr lang="en-US" altLang="ko-KR"/>
          </a:p>
        </p:txBody>
      </p:sp>
      <p:sp>
        <p:nvSpPr>
          <p:cNvPr id="6" name="Slide Number Placeholder 5"/>
          <p:cNvSpPr>
            <a:spLocks noGrp="1"/>
          </p:cNvSpPr>
          <p:nvPr>
            <p:ph type="sldNum" sz="quarter" idx="12"/>
          </p:nvPr>
        </p:nvSpPr>
        <p:spPr/>
        <p:txBody>
          <a:bodyPr/>
          <a:lstStyle>
            <a:lvl1pPr>
              <a:defRPr/>
            </a:lvl1pPr>
          </a:lstStyle>
          <a:p>
            <a:fld id="{732A0842-79DB-4BEE-8A4B-5FAD07C4B3CF}"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ko-KR"/>
          </a:p>
        </p:txBody>
      </p:sp>
      <p:sp>
        <p:nvSpPr>
          <p:cNvPr id="5" name="Footer Placeholder 4"/>
          <p:cNvSpPr>
            <a:spLocks noGrp="1"/>
          </p:cNvSpPr>
          <p:nvPr>
            <p:ph type="ftr" sz="quarter" idx="11"/>
          </p:nvPr>
        </p:nvSpPr>
        <p:spPr/>
        <p:txBody>
          <a:bodyPr/>
          <a:lstStyle>
            <a:lvl1pPr>
              <a:defRPr/>
            </a:lvl1pPr>
          </a:lstStyle>
          <a:p>
            <a:endParaRPr lang="en-US" altLang="ko-KR"/>
          </a:p>
        </p:txBody>
      </p:sp>
      <p:sp>
        <p:nvSpPr>
          <p:cNvPr id="6" name="Slide Number Placeholder 5"/>
          <p:cNvSpPr>
            <a:spLocks noGrp="1"/>
          </p:cNvSpPr>
          <p:nvPr>
            <p:ph type="sldNum" sz="quarter" idx="12"/>
          </p:nvPr>
        </p:nvSpPr>
        <p:spPr/>
        <p:txBody>
          <a:bodyPr/>
          <a:lstStyle>
            <a:lvl1pPr>
              <a:defRPr/>
            </a:lvl1pPr>
          </a:lstStyle>
          <a:p>
            <a:fld id="{BEE761EC-2F6B-4D66-97DD-17D80AE7DB1A}"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ko-KR"/>
          </a:p>
        </p:txBody>
      </p:sp>
      <p:sp>
        <p:nvSpPr>
          <p:cNvPr id="6" name="Footer Placeholder 5"/>
          <p:cNvSpPr>
            <a:spLocks noGrp="1"/>
          </p:cNvSpPr>
          <p:nvPr>
            <p:ph type="ftr" sz="quarter" idx="11"/>
          </p:nvPr>
        </p:nvSpPr>
        <p:spPr/>
        <p:txBody>
          <a:bodyPr/>
          <a:lstStyle>
            <a:lvl1pPr>
              <a:defRPr/>
            </a:lvl1pPr>
          </a:lstStyle>
          <a:p>
            <a:endParaRPr lang="en-US" altLang="ko-KR"/>
          </a:p>
        </p:txBody>
      </p:sp>
      <p:sp>
        <p:nvSpPr>
          <p:cNvPr id="7" name="Slide Number Placeholder 6"/>
          <p:cNvSpPr>
            <a:spLocks noGrp="1"/>
          </p:cNvSpPr>
          <p:nvPr>
            <p:ph type="sldNum" sz="quarter" idx="12"/>
          </p:nvPr>
        </p:nvSpPr>
        <p:spPr/>
        <p:txBody>
          <a:bodyPr/>
          <a:lstStyle>
            <a:lvl1pPr>
              <a:defRPr/>
            </a:lvl1pPr>
          </a:lstStyle>
          <a:p>
            <a:fld id="{9AB2B823-BAD4-4CDE-99A1-E2BC98C2F353}"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ko-KR"/>
          </a:p>
        </p:txBody>
      </p:sp>
      <p:sp>
        <p:nvSpPr>
          <p:cNvPr id="8" name="Footer Placeholder 7"/>
          <p:cNvSpPr>
            <a:spLocks noGrp="1"/>
          </p:cNvSpPr>
          <p:nvPr>
            <p:ph type="ftr" sz="quarter" idx="11"/>
          </p:nvPr>
        </p:nvSpPr>
        <p:spPr/>
        <p:txBody>
          <a:bodyPr/>
          <a:lstStyle>
            <a:lvl1pPr>
              <a:defRPr/>
            </a:lvl1pPr>
          </a:lstStyle>
          <a:p>
            <a:endParaRPr lang="en-US" altLang="ko-KR"/>
          </a:p>
        </p:txBody>
      </p:sp>
      <p:sp>
        <p:nvSpPr>
          <p:cNvPr id="9" name="Slide Number Placeholder 8"/>
          <p:cNvSpPr>
            <a:spLocks noGrp="1"/>
          </p:cNvSpPr>
          <p:nvPr>
            <p:ph type="sldNum" sz="quarter" idx="12"/>
          </p:nvPr>
        </p:nvSpPr>
        <p:spPr/>
        <p:txBody>
          <a:bodyPr/>
          <a:lstStyle>
            <a:lvl1pPr>
              <a:defRPr/>
            </a:lvl1pPr>
          </a:lstStyle>
          <a:p>
            <a:fld id="{14E2BFB8-895E-4D8E-A93A-A92F4FD2598D}"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ko-KR"/>
          </a:p>
        </p:txBody>
      </p:sp>
      <p:sp>
        <p:nvSpPr>
          <p:cNvPr id="4" name="Footer Placeholder 3"/>
          <p:cNvSpPr>
            <a:spLocks noGrp="1"/>
          </p:cNvSpPr>
          <p:nvPr>
            <p:ph type="ftr" sz="quarter" idx="11"/>
          </p:nvPr>
        </p:nvSpPr>
        <p:spPr/>
        <p:txBody>
          <a:bodyPr/>
          <a:lstStyle>
            <a:lvl1pPr>
              <a:defRPr/>
            </a:lvl1pPr>
          </a:lstStyle>
          <a:p>
            <a:endParaRPr lang="en-US" altLang="ko-KR"/>
          </a:p>
        </p:txBody>
      </p:sp>
      <p:sp>
        <p:nvSpPr>
          <p:cNvPr id="5" name="Slide Number Placeholder 4"/>
          <p:cNvSpPr>
            <a:spLocks noGrp="1"/>
          </p:cNvSpPr>
          <p:nvPr>
            <p:ph type="sldNum" sz="quarter" idx="12"/>
          </p:nvPr>
        </p:nvSpPr>
        <p:spPr/>
        <p:txBody>
          <a:bodyPr/>
          <a:lstStyle>
            <a:lvl1pPr>
              <a:defRPr/>
            </a:lvl1pPr>
          </a:lstStyle>
          <a:p>
            <a:fld id="{A273004B-B5CC-402C-BB5F-E7FDF9AD3A1B}"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ko-KR"/>
          </a:p>
        </p:txBody>
      </p:sp>
      <p:sp>
        <p:nvSpPr>
          <p:cNvPr id="3" name="Footer Placeholder 2"/>
          <p:cNvSpPr>
            <a:spLocks noGrp="1"/>
          </p:cNvSpPr>
          <p:nvPr>
            <p:ph type="ftr" sz="quarter" idx="11"/>
          </p:nvPr>
        </p:nvSpPr>
        <p:spPr/>
        <p:txBody>
          <a:bodyPr/>
          <a:lstStyle>
            <a:lvl1pPr>
              <a:defRPr/>
            </a:lvl1pPr>
          </a:lstStyle>
          <a:p>
            <a:endParaRPr lang="en-US" altLang="ko-KR"/>
          </a:p>
        </p:txBody>
      </p:sp>
      <p:sp>
        <p:nvSpPr>
          <p:cNvPr id="4" name="Slide Number Placeholder 3"/>
          <p:cNvSpPr>
            <a:spLocks noGrp="1"/>
          </p:cNvSpPr>
          <p:nvPr>
            <p:ph type="sldNum" sz="quarter" idx="12"/>
          </p:nvPr>
        </p:nvSpPr>
        <p:spPr/>
        <p:txBody>
          <a:bodyPr/>
          <a:lstStyle>
            <a:lvl1pPr>
              <a:defRPr/>
            </a:lvl1pPr>
          </a:lstStyle>
          <a:p>
            <a:fld id="{A7224097-1872-4727-A4BA-FE1E215997DB}"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ko-KR"/>
          </a:p>
        </p:txBody>
      </p:sp>
      <p:sp>
        <p:nvSpPr>
          <p:cNvPr id="6" name="Footer Placeholder 5"/>
          <p:cNvSpPr>
            <a:spLocks noGrp="1"/>
          </p:cNvSpPr>
          <p:nvPr>
            <p:ph type="ftr" sz="quarter" idx="11"/>
          </p:nvPr>
        </p:nvSpPr>
        <p:spPr/>
        <p:txBody>
          <a:bodyPr/>
          <a:lstStyle>
            <a:lvl1pPr>
              <a:defRPr/>
            </a:lvl1pPr>
          </a:lstStyle>
          <a:p>
            <a:endParaRPr lang="en-US" altLang="ko-KR"/>
          </a:p>
        </p:txBody>
      </p:sp>
      <p:sp>
        <p:nvSpPr>
          <p:cNvPr id="7" name="Slide Number Placeholder 6"/>
          <p:cNvSpPr>
            <a:spLocks noGrp="1"/>
          </p:cNvSpPr>
          <p:nvPr>
            <p:ph type="sldNum" sz="quarter" idx="12"/>
          </p:nvPr>
        </p:nvSpPr>
        <p:spPr/>
        <p:txBody>
          <a:bodyPr/>
          <a:lstStyle>
            <a:lvl1pPr>
              <a:defRPr/>
            </a:lvl1pPr>
          </a:lstStyle>
          <a:p>
            <a:fld id="{66CD6B24-A529-457D-A5D4-E7614CE4E585}"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ko-KR"/>
          </a:p>
        </p:txBody>
      </p:sp>
      <p:sp>
        <p:nvSpPr>
          <p:cNvPr id="6" name="Footer Placeholder 5"/>
          <p:cNvSpPr>
            <a:spLocks noGrp="1"/>
          </p:cNvSpPr>
          <p:nvPr>
            <p:ph type="ftr" sz="quarter" idx="11"/>
          </p:nvPr>
        </p:nvSpPr>
        <p:spPr/>
        <p:txBody>
          <a:bodyPr/>
          <a:lstStyle>
            <a:lvl1pPr>
              <a:defRPr/>
            </a:lvl1pPr>
          </a:lstStyle>
          <a:p>
            <a:endParaRPr lang="en-US" altLang="ko-KR"/>
          </a:p>
        </p:txBody>
      </p:sp>
      <p:sp>
        <p:nvSpPr>
          <p:cNvPr id="7" name="Slide Number Placeholder 6"/>
          <p:cNvSpPr>
            <a:spLocks noGrp="1"/>
          </p:cNvSpPr>
          <p:nvPr>
            <p:ph type="sldNum" sz="quarter" idx="12"/>
          </p:nvPr>
        </p:nvSpPr>
        <p:spPr/>
        <p:txBody>
          <a:bodyPr/>
          <a:lstStyle>
            <a:lvl1pPr>
              <a:defRPr/>
            </a:lvl1pPr>
          </a:lstStyle>
          <a:p>
            <a:fld id="{5479FDF6-9C42-4CCB-9C46-B6986CC008A1}"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ko-KR" altLang="en-US" smtClean="0"/>
              <a:t>마스터 제목 스타일 편집</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ltLang="ko-K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ltLang="ko-K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81F2267-3D35-4AE7-A829-3899B95EE8A9}" type="slidenum">
              <a:rPr lang="en-US" altLang="ko-KR"/>
              <a:pPr/>
              <a:t>‹#›</a:t>
            </a:fld>
            <a:endParaRPr lang="en-US" altLang="ko-K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latinLnBrk="1">
        <a:spcBef>
          <a:spcPct val="0"/>
        </a:spcBef>
        <a:spcAft>
          <a:spcPct val="0"/>
        </a:spcAft>
        <a:defRPr kumimoji="1" sz="4400">
          <a:solidFill>
            <a:schemeClr val="tx2"/>
          </a:solidFill>
          <a:latin typeface="+mj-lt"/>
          <a:ea typeface="+mj-ea"/>
          <a:cs typeface="+mj-cs"/>
        </a:defRPr>
      </a:lvl1pPr>
      <a:lvl2pPr algn="ctr" rtl="0" fontAlgn="base" latinLnBrk="1">
        <a:spcBef>
          <a:spcPct val="0"/>
        </a:spcBef>
        <a:spcAft>
          <a:spcPct val="0"/>
        </a:spcAft>
        <a:defRPr kumimoji="1" sz="4400">
          <a:solidFill>
            <a:schemeClr val="tx2"/>
          </a:solidFill>
          <a:latin typeface="굴림" pitchFamily="34" charset="-127"/>
          <a:ea typeface="굴림" pitchFamily="34" charset="-127"/>
        </a:defRPr>
      </a:lvl2pPr>
      <a:lvl3pPr algn="ctr" rtl="0" fontAlgn="base" latinLnBrk="1">
        <a:spcBef>
          <a:spcPct val="0"/>
        </a:spcBef>
        <a:spcAft>
          <a:spcPct val="0"/>
        </a:spcAft>
        <a:defRPr kumimoji="1" sz="4400">
          <a:solidFill>
            <a:schemeClr val="tx2"/>
          </a:solidFill>
          <a:latin typeface="굴림" pitchFamily="34" charset="-127"/>
          <a:ea typeface="굴림" pitchFamily="34" charset="-127"/>
        </a:defRPr>
      </a:lvl3pPr>
      <a:lvl4pPr algn="ctr" rtl="0" fontAlgn="base" latinLnBrk="1">
        <a:spcBef>
          <a:spcPct val="0"/>
        </a:spcBef>
        <a:spcAft>
          <a:spcPct val="0"/>
        </a:spcAft>
        <a:defRPr kumimoji="1" sz="4400">
          <a:solidFill>
            <a:schemeClr val="tx2"/>
          </a:solidFill>
          <a:latin typeface="굴림" pitchFamily="34" charset="-127"/>
          <a:ea typeface="굴림" pitchFamily="34" charset="-127"/>
        </a:defRPr>
      </a:lvl4pPr>
      <a:lvl5pPr algn="ctr" rtl="0" fontAlgn="base" latinLnBrk="1">
        <a:spcBef>
          <a:spcPct val="0"/>
        </a:spcBef>
        <a:spcAft>
          <a:spcPct val="0"/>
        </a:spcAft>
        <a:defRPr kumimoji="1" sz="4400">
          <a:solidFill>
            <a:schemeClr val="tx2"/>
          </a:solidFill>
          <a:latin typeface="굴림" pitchFamily="34" charset="-127"/>
          <a:ea typeface="굴림" pitchFamily="34" charset="-127"/>
        </a:defRPr>
      </a:lvl5pPr>
      <a:lvl6pPr marL="457200" algn="ctr" rtl="0" fontAlgn="base" latinLnBrk="1">
        <a:spcBef>
          <a:spcPct val="0"/>
        </a:spcBef>
        <a:spcAft>
          <a:spcPct val="0"/>
        </a:spcAft>
        <a:defRPr kumimoji="1" sz="4400">
          <a:solidFill>
            <a:schemeClr val="tx2"/>
          </a:solidFill>
          <a:latin typeface="굴림" pitchFamily="34" charset="-127"/>
          <a:ea typeface="굴림" pitchFamily="34" charset="-127"/>
        </a:defRPr>
      </a:lvl6pPr>
      <a:lvl7pPr marL="914400" algn="ctr" rtl="0" fontAlgn="base" latinLnBrk="1">
        <a:spcBef>
          <a:spcPct val="0"/>
        </a:spcBef>
        <a:spcAft>
          <a:spcPct val="0"/>
        </a:spcAft>
        <a:defRPr kumimoji="1" sz="4400">
          <a:solidFill>
            <a:schemeClr val="tx2"/>
          </a:solidFill>
          <a:latin typeface="굴림" pitchFamily="34" charset="-127"/>
          <a:ea typeface="굴림" pitchFamily="34" charset="-127"/>
        </a:defRPr>
      </a:lvl7pPr>
      <a:lvl8pPr marL="1371600" algn="ctr" rtl="0" fontAlgn="base" latinLnBrk="1">
        <a:spcBef>
          <a:spcPct val="0"/>
        </a:spcBef>
        <a:spcAft>
          <a:spcPct val="0"/>
        </a:spcAft>
        <a:defRPr kumimoji="1" sz="4400">
          <a:solidFill>
            <a:schemeClr val="tx2"/>
          </a:solidFill>
          <a:latin typeface="굴림" pitchFamily="34" charset="-127"/>
          <a:ea typeface="굴림" pitchFamily="34" charset="-127"/>
        </a:defRPr>
      </a:lvl8pPr>
      <a:lvl9pPr marL="1828800" algn="ctr" rtl="0" fontAlgn="base" latinLnBrk="1">
        <a:spcBef>
          <a:spcPct val="0"/>
        </a:spcBef>
        <a:spcAft>
          <a:spcPct val="0"/>
        </a:spcAft>
        <a:defRPr kumimoji="1" sz="4400">
          <a:solidFill>
            <a:schemeClr val="tx2"/>
          </a:solidFill>
          <a:latin typeface="굴림" pitchFamily="34" charset="-127"/>
          <a:ea typeface="굴림" pitchFamily="34" charset="-127"/>
        </a:defRPr>
      </a:lvl9pPr>
    </p:titleStyle>
    <p:bodyStyle>
      <a:lvl1pPr marL="342900" indent="-342900" algn="l" rtl="0" fontAlgn="base" latinLnBrk="1">
        <a:spcBef>
          <a:spcPct val="20000"/>
        </a:spcBef>
        <a:spcAft>
          <a:spcPct val="0"/>
        </a:spcAft>
        <a:buChar char="•"/>
        <a:defRPr kumimoji="1" sz="3200">
          <a:solidFill>
            <a:schemeClr val="tx1"/>
          </a:solidFill>
          <a:latin typeface="+mn-lt"/>
          <a:ea typeface="+mn-ea"/>
          <a:cs typeface="+mn-cs"/>
        </a:defRPr>
      </a:lvl1pPr>
      <a:lvl2pPr marL="742950" indent="-285750" algn="l" rtl="0" fontAlgn="base" latinLnBrk="1">
        <a:spcBef>
          <a:spcPct val="20000"/>
        </a:spcBef>
        <a:spcAft>
          <a:spcPct val="0"/>
        </a:spcAft>
        <a:buChar char="–"/>
        <a:defRPr kumimoji="1" sz="2800">
          <a:solidFill>
            <a:schemeClr val="tx1"/>
          </a:solidFill>
          <a:latin typeface="+mn-lt"/>
          <a:ea typeface="+mn-ea"/>
        </a:defRPr>
      </a:lvl2pPr>
      <a:lvl3pPr marL="1143000" indent="-228600" algn="l" rtl="0" fontAlgn="base" latinLnBrk="1">
        <a:spcBef>
          <a:spcPct val="20000"/>
        </a:spcBef>
        <a:spcAft>
          <a:spcPct val="0"/>
        </a:spcAft>
        <a:buChar char="•"/>
        <a:defRPr kumimoji="1" sz="2400">
          <a:solidFill>
            <a:schemeClr val="tx1"/>
          </a:solidFill>
          <a:latin typeface="+mn-lt"/>
          <a:ea typeface="+mn-ea"/>
        </a:defRPr>
      </a:lvl3pPr>
      <a:lvl4pPr marL="1600200" indent="-228600" algn="l" rtl="0" fontAlgn="base" latinLnBrk="1">
        <a:spcBef>
          <a:spcPct val="20000"/>
        </a:spcBef>
        <a:spcAft>
          <a:spcPct val="0"/>
        </a:spcAft>
        <a:buChar char="–"/>
        <a:defRPr kumimoji="1" sz="2000">
          <a:solidFill>
            <a:schemeClr val="tx1"/>
          </a:solidFill>
          <a:latin typeface="+mn-lt"/>
          <a:ea typeface="+mn-ea"/>
        </a:defRPr>
      </a:lvl4pPr>
      <a:lvl5pPr marL="2057400" indent="-228600" algn="l" rtl="0" fontAlgn="base" latinLnBrk="1">
        <a:spcBef>
          <a:spcPct val="20000"/>
        </a:spcBef>
        <a:spcAft>
          <a:spcPct val="0"/>
        </a:spcAft>
        <a:buChar char="»"/>
        <a:defRPr kumimoji="1" sz="2000">
          <a:solidFill>
            <a:schemeClr val="tx1"/>
          </a:solidFill>
          <a:latin typeface="+mn-lt"/>
          <a:ea typeface="+mn-ea"/>
        </a:defRPr>
      </a:lvl5pPr>
      <a:lvl6pPr marL="2514600" indent="-228600" algn="l" rtl="0" fontAlgn="base" latinLnBrk="1">
        <a:spcBef>
          <a:spcPct val="20000"/>
        </a:spcBef>
        <a:spcAft>
          <a:spcPct val="0"/>
        </a:spcAft>
        <a:buChar char="»"/>
        <a:defRPr kumimoji="1" sz="2000">
          <a:solidFill>
            <a:schemeClr val="tx1"/>
          </a:solidFill>
          <a:latin typeface="+mn-lt"/>
          <a:ea typeface="+mn-ea"/>
        </a:defRPr>
      </a:lvl6pPr>
      <a:lvl7pPr marL="2971800" indent="-228600" algn="l" rtl="0" fontAlgn="base" latinLnBrk="1">
        <a:spcBef>
          <a:spcPct val="20000"/>
        </a:spcBef>
        <a:spcAft>
          <a:spcPct val="0"/>
        </a:spcAft>
        <a:buChar char="»"/>
        <a:defRPr kumimoji="1" sz="2000">
          <a:solidFill>
            <a:schemeClr val="tx1"/>
          </a:solidFill>
          <a:latin typeface="+mn-lt"/>
          <a:ea typeface="+mn-ea"/>
        </a:defRPr>
      </a:lvl7pPr>
      <a:lvl8pPr marL="3429000" indent="-228600" algn="l" rtl="0" fontAlgn="base" latinLnBrk="1">
        <a:spcBef>
          <a:spcPct val="20000"/>
        </a:spcBef>
        <a:spcAft>
          <a:spcPct val="0"/>
        </a:spcAft>
        <a:buChar char="»"/>
        <a:defRPr kumimoji="1" sz="2000">
          <a:solidFill>
            <a:schemeClr val="tx1"/>
          </a:solidFill>
          <a:latin typeface="+mn-lt"/>
          <a:ea typeface="+mn-ea"/>
        </a:defRPr>
      </a:lvl8pPr>
      <a:lvl9pPr marL="3886200" indent="-228600" algn="l" rtl="0" fontAlgn="base" latinLnBrk="1">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images.google.com/imgres?imgurl=http://www.wkozak.com/Colour%2520Drawings%2520GIF/US%2520Flag%2520American%2520Literature72.gif&amp;imgrefurl=http://www.wkozak.com/ColourEditorialDrawings3.htm&amp;h=299&amp;w=360&amp;sz=52&amp;hl=en&amp;start=2&amp;tbnid=JYNM0uRtCKuGlM:&amp;tbnh=100&amp;tbnw=121&amp;prev=/images%3Fq%3DAmerican%2BLiterature%26gbv%3D2%26svnum%3D10%26hl%3Den%26sa%3DG" TargetMode="External"/><Relationship Id="rId7" Type="http://schemas.openxmlformats.org/officeDocument/2006/relationships/hyperlink" Target="http://images.google.com/imgres?imgurl=http://www.loc.gov/rr/rarebook/guide/ra028001.jpg&amp;imgrefurl=http://www.loc.gov/rr/rarebook/guide/amerlit.html&amp;h=613&amp;w=450&amp;sz=50&amp;hl=en&amp;start=3&amp;tbnid=-wH5ZYc12chfmM:&amp;tbnh=136&amp;tbnw=100&amp;prev=/images%3Fq%3DAmerican%2BLiterature%26gbv%3D2%26svnum%3D10%26hl%3Den%26sa%3D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jpeg"/><Relationship Id="rId5" Type="http://schemas.openxmlformats.org/officeDocument/2006/relationships/hyperlink" Target="http://images.google.com/imgres?imgurl=http://www.rci.rutgers.edu/~goeller/inheritance/images/rockwell_tree.jpg&amp;imgrefurl=http://www.rci.rutgers.edu/~goeller/inheritance/index.html&amp;h=280&amp;w=252&amp;sz=19&amp;hl=en&amp;start=7&amp;tbnid=SCZCAq26XBf4iM:&amp;tbnh=114&amp;tbnw=103&amp;prev=/images%3Fq%3DAmerican%2BLiterature%26gbv%3D2%26svnum%3D10%26hl%3Den%26sa%3DG"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hyperlink" Target="http://images.google.com/imgres?imgurl=http://www.benmarcus.com/images/anchor%2520cover.jpg&amp;imgrefurl=http://www.benmarcus.com/anchor.htm&amp;h=475&amp;w=308&amp;sz=32&amp;hl=en&amp;start=4&amp;tbnid=yqeB7GKu92rdjM:&amp;tbnh=129&amp;tbnw=84&amp;prev=/images%3Fq%3DAmerican%2Bshort%2Bstories%26gbv%3D2%26svnum%3D10%26hl%3Den%26sa%3DG"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hyperlink" Target="http://images.google.com/imgres?imgurl=http://a3.vox.com/6a00c2252ab767f21900cdf7ea3d83094f-500pi&amp;imgrefurl=http://redpen.vox.com/library/book/6a00c2252ab767f21900cdf7ea3d83094f.html&amp;h=500&amp;w=334&amp;sz=60&amp;hl=en&amp;start=6&amp;tbnid=MDNNu6Mg_woioM:&amp;tbnh=130&amp;tbnw=87&amp;prev=/images%3Fq%3DAmerican%2Bshort%2Bstories%26gbv%3D2%26svnum%3D10%26hl%3Den%26sa%3D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jimcin.com/usflagbg.gif"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7J4Q-u_jK_Q"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hyperlink" Target="http://www.biography.com/"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6.jpeg"/><Relationship Id="rId4" Type="http://schemas.openxmlformats.org/officeDocument/2006/relationships/hyperlink" Target="http://images.google.com/imgres?imgurl=http://www.bookcourt.org/wp-content/uploads/2006/08/tree%2520grows.jpg&amp;imgrefurl=http://www.bookcourt.org/%3Fcat%3D4&amp;h=648&amp;w=433&amp;sz=36&amp;hl=en&amp;start=3&amp;tbnid=eLY6tOpqzWdmDM:&amp;tbnh=137&amp;tbnw=92&amp;prev=/images%3Fq%3DA%2BTree%2Bgrows%2BIn%2BBrooklyn%26svnum%3D10%26hl%3De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biography.com/"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hyperlink" Target="http://images.google.com/imgres?imgurl=http://mathomhouse.typepad.com/photos/womens_history_month/whm_agathachristie_cassiopeedotupsuddotf.jpg&amp;imgrefurl=http://mathomhouse.typepad.com/photos/womens_history_month/whm_agathachristie_cassiopeedotupsuddotf.html&amp;h=307&amp;w=234&amp;sz=37&amp;hl=en&amp;start=6&amp;tbnid=eckF2lC0Id4OeM:&amp;tbnh=117&amp;tbnw=89&amp;prev=/images%3Fq%3DAgatha%2BChristie%26gbv%3D2%26svnum%3D10%26hl%3Den%26sa%3D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images.google.com/imgres?imgurl=http://www.pocketessentials.co.uk/images/large/1904048609large.jpg&amp;imgrefurl=http://www.pocketessentials.com/literature/1904048609agathachristie/ai.php&amp;h=2000&amp;w=1320&amp;sz=1054&amp;hl=en&amp;start=17&amp;tbnid=f2c8uy1tdxYapM:&amp;tbnh=150&amp;tbnw=99&amp;prev=/images%3Fq%3DAgatha%2BChristie%26gbv%3D2%26svnum%3D10%26hl%3Den%26sa%3DG"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hyperlink" Target="http://www.favoritepoem.org/thevideos/index.html"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image" Target="../media/image9.jpeg"/><Relationship Id="rId4" Type="http://schemas.openxmlformats.org/officeDocument/2006/relationships/hyperlink" Target="http://images.google.com/imgres?imgurl=http://a1.vox.com/6a00c2251c1ba8f21900c22525a361549d-500pi&amp;imgrefurl=http://andrewjthomas.vox.com/library/book/6a00c2251c1ba8f21900c22525a361549d.html&amp;h=475&amp;w=306&amp;sz=28&amp;hl=en&amp;start=13&amp;tbnid=vuCb28kUwH8vUM:&amp;tbnh=129&amp;tbnw=83&amp;prev=/images%3Fq%3DAmerican%2BPoetry%26gbv%3D2%26svnum%3D10%26hl%3Den%26sa%3D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images.google.com/imgres?imgurl=http://mysite.verizon.net/dionisiomartinez/covercollage.jpg&amp;imgrefurl=http://mysite.verizon.net/dionisiomartinez/american.html&amp;h=396&amp;w=327&amp;sz=27&amp;hl=en&amp;start=30&amp;tbnid=zIuTtSANJgBaMM:&amp;tbnh=124&amp;tbnw=102&amp;prev=/images%3Fq%3DAmerican%2BPoetry%26start%3D18%26gbv%3D2%26ndsp%3D18%26svnum%3D10%26hl%3Den%26sa%3DN"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p:cNvSpPr txBox="1">
            <a:spLocks noChangeArrowheads="1"/>
          </p:cNvSpPr>
          <p:nvPr/>
        </p:nvSpPr>
        <p:spPr bwMode="auto">
          <a:xfrm>
            <a:off x="1403350" y="549275"/>
            <a:ext cx="6769100" cy="823913"/>
          </a:xfrm>
          <a:prstGeom prst="rect">
            <a:avLst/>
          </a:prstGeom>
          <a:noFill/>
          <a:ln w="9525">
            <a:noFill/>
            <a:miter lim="800000"/>
            <a:headEnd/>
            <a:tailEnd/>
          </a:ln>
          <a:effectLst/>
        </p:spPr>
        <p:txBody>
          <a:bodyPr>
            <a:spAutoFit/>
          </a:bodyPr>
          <a:lstStyle/>
          <a:p>
            <a:pPr>
              <a:spcBef>
                <a:spcPct val="50000"/>
              </a:spcBef>
            </a:pPr>
            <a:r>
              <a:rPr lang="en-US" altLang="ko-KR" sz="4800"/>
              <a:t>American Literature</a:t>
            </a:r>
          </a:p>
        </p:txBody>
      </p:sp>
      <p:sp>
        <p:nvSpPr>
          <p:cNvPr id="4101" name="Text Box 5"/>
          <p:cNvSpPr txBox="1">
            <a:spLocks noChangeArrowheads="1"/>
          </p:cNvSpPr>
          <p:nvPr/>
        </p:nvSpPr>
        <p:spPr bwMode="auto">
          <a:xfrm>
            <a:off x="3790950" y="4992688"/>
            <a:ext cx="2376488" cy="369332"/>
          </a:xfrm>
          <a:prstGeom prst="rect">
            <a:avLst/>
          </a:prstGeom>
          <a:noFill/>
          <a:ln w="9525">
            <a:noFill/>
            <a:miter lim="800000"/>
            <a:headEnd/>
            <a:tailEnd/>
          </a:ln>
          <a:effectLst/>
        </p:spPr>
        <p:txBody>
          <a:bodyPr>
            <a:spAutoFit/>
          </a:bodyPr>
          <a:lstStyle/>
          <a:p>
            <a:pPr>
              <a:spcBef>
                <a:spcPct val="50000"/>
              </a:spcBef>
            </a:pPr>
            <a:r>
              <a:rPr lang="en-US" altLang="ko-KR" b="1" dirty="0" err="1" smtClean="0"/>
              <a:t>Kasi</a:t>
            </a:r>
            <a:r>
              <a:rPr lang="en-US" altLang="ko-KR" b="1" dirty="0"/>
              <a:t>, </a:t>
            </a:r>
            <a:r>
              <a:rPr lang="en-US" altLang="ko-KR" b="1" dirty="0" err="1"/>
              <a:t>Feroze</a:t>
            </a:r>
            <a:r>
              <a:rPr lang="en-US" altLang="ko-KR" b="1" dirty="0"/>
              <a:t> </a:t>
            </a:r>
            <a:r>
              <a:rPr lang="en-US" altLang="ko-KR" b="1" dirty="0" err="1"/>
              <a:t>Qaiser</a:t>
            </a:r>
            <a:endParaRPr lang="en-US" altLang="ko-KR" b="1" dirty="0"/>
          </a:p>
        </p:txBody>
      </p:sp>
      <p:pic>
        <p:nvPicPr>
          <p:cNvPr id="4111" name="Picture 15" descr="US%2520Flag%2520American%2520Literature72">
            <a:hlinkClick r:id="rId3"/>
          </p:cNvPr>
          <p:cNvPicPr>
            <a:picLocks noChangeAspect="1" noChangeArrowheads="1"/>
          </p:cNvPicPr>
          <p:nvPr/>
        </p:nvPicPr>
        <p:blipFill>
          <a:blip r:embed="rId4"/>
          <a:srcRect/>
          <a:stretch>
            <a:fillRect/>
          </a:stretch>
        </p:blipFill>
        <p:spPr bwMode="auto">
          <a:xfrm>
            <a:off x="179388" y="1866900"/>
            <a:ext cx="2952750" cy="2438400"/>
          </a:xfrm>
          <a:prstGeom prst="rect">
            <a:avLst/>
          </a:prstGeom>
          <a:noFill/>
        </p:spPr>
      </p:pic>
      <p:pic>
        <p:nvPicPr>
          <p:cNvPr id="4119" name="Picture 23" descr="rockwell_tree">
            <a:hlinkClick r:id="rId5"/>
          </p:cNvPr>
          <p:cNvPicPr>
            <a:picLocks noChangeAspect="1" noChangeArrowheads="1"/>
          </p:cNvPicPr>
          <p:nvPr/>
        </p:nvPicPr>
        <p:blipFill>
          <a:blip r:embed="rId6"/>
          <a:srcRect/>
          <a:stretch>
            <a:fillRect/>
          </a:stretch>
        </p:blipFill>
        <p:spPr bwMode="auto">
          <a:xfrm>
            <a:off x="3779838" y="1989138"/>
            <a:ext cx="2212975" cy="2447925"/>
          </a:xfrm>
          <a:prstGeom prst="rect">
            <a:avLst/>
          </a:prstGeom>
          <a:noFill/>
        </p:spPr>
      </p:pic>
      <p:pic>
        <p:nvPicPr>
          <p:cNvPr id="4121" name="Picture 25" descr="ra028001">
            <a:hlinkClick r:id="rId7"/>
          </p:cNvPr>
          <p:cNvPicPr>
            <a:picLocks noChangeAspect="1" noChangeArrowheads="1"/>
          </p:cNvPicPr>
          <p:nvPr/>
        </p:nvPicPr>
        <p:blipFill>
          <a:blip r:embed="rId8"/>
          <a:srcRect/>
          <a:stretch>
            <a:fillRect/>
          </a:stretch>
        </p:blipFill>
        <p:spPr bwMode="auto">
          <a:xfrm>
            <a:off x="6732588" y="1989138"/>
            <a:ext cx="1800225" cy="244792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218488" cy="993775"/>
          </a:xfrm>
        </p:spPr>
        <p:txBody>
          <a:bodyPr/>
          <a:lstStyle/>
          <a:p>
            <a:r>
              <a:rPr lang="en-US" sz="4000"/>
              <a:t>Lesson#4</a:t>
            </a:r>
            <a:br>
              <a:rPr lang="en-US" sz="4000"/>
            </a:br>
            <a:r>
              <a:rPr lang="en-US" sz="4000"/>
              <a:t>American Short Stories</a:t>
            </a:r>
          </a:p>
        </p:txBody>
      </p:sp>
      <p:sp>
        <p:nvSpPr>
          <p:cNvPr id="41987" name="Rectangle 3"/>
          <p:cNvSpPr>
            <a:spLocks noGrp="1" noChangeArrowheads="1"/>
          </p:cNvSpPr>
          <p:nvPr>
            <p:ph type="body" sz="half" idx="1"/>
          </p:nvPr>
        </p:nvSpPr>
        <p:spPr>
          <a:xfrm>
            <a:off x="539750" y="1412875"/>
            <a:ext cx="6769100" cy="4608513"/>
          </a:xfrm>
        </p:spPr>
        <p:txBody>
          <a:bodyPr/>
          <a:lstStyle/>
          <a:p>
            <a:pPr>
              <a:lnSpc>
                <a:spcPct val="80000"/>
              </a:lnSpc>
            </a:pPr>
            <a:r>
              <a:rPr lang="en-US" sz="1800"/>
              <a:t>Part 1:Objective: Exploring American short stories</a:t>
            </a:r>
          </a:p>
          <a:p>
            <a:pPr>
              <a:lnSpc>
                <a:spcPct val="80000"/>
              </a:lnSpc>
            </a:pPr>
            <a:r>
              <a:rPr lang="en-US" altLang="zh-CN" sz="1800" b="1"/>
              <a:t>Warm-up Activity: </a:t>
            </a:r>
            <a:r>
              <a:rPr lang="en-US" altLang="zh-CN" sz="1600"/>
              <a:t>Introduce the prepared realia and </a:t>
            </a:r>
          </a:p>
          <a:p>
            <a:pPr>
              <a:lnSpc>
                <a:spcPct val="80000"/>
              </a:lnSpc>
              <a:buFontTx/>
              <a:buNone/>
            </a:pPr>
            <a:r>
              <a:rPr lang="en-US" altLang="zh-CN" sz="1600"/>
              <a:t>    identify them to the students</a:t>
            </a:r>
            <a:r>
              <a:rPr lang="en-US" altLang="zh-CN" sz="1800"/>
              <a:t>. (5-10 min)</a:t>
            </a:r>
          </a:p>
          <a:p>
            <a:pPr>
              <a:lnSpc>
                <a:spcPct val="80000"/>
              </a:lnSpc>
            </a:pPr>
            <a:r>
              <a:rPr lang="en-US" altLang="zh-CN" sz="1800" b="1"/>
              <a:t>Procedure: (60min)</a:t>
            </a:r>
          </a:p>
          <a:p>
            <a:pPr>
              <a:lnSpc>
                <a:spcPct val="80000"/>
              </a:lnSpc>
              <a:buFontTx/>
              <a:buNone/>
            </a:pPr>
            <a:r>
              <a:rPr lang="en-US" altLang="zh-CN" sz="1800"/>
              <a:t> - </a:t>
            </a:r>
            <a:r>
              <a:rPr lang="en-US" altLang="zh-CN" sz="1600"/>
              <a:t>Teacher sticks the new vocabulary cards with definitions</a:t>
            </a:r>
          </a:p>
          <a:p>
            <a:pPr>
              <a:lnSpc>
                <a:spcPct val="80000"/>
              </a:lnSpc>
              <a:buFontTx/>
              <a:buNone/>
            </a:pPr>
            <a:r>
              <a:rPr lang="en-US" altLang="zh-CN" sz="1600"/>
              <a:t>      on the board and students grab the definition tags and </a:t>
            </a:r>
          </a:p>
          <a:p>
            <a:pPr>
              <a:lnSpc>
                <a:spcPct val="80000"/>
              </a:lnSpc>
              <a:buFontTx/>
              <a:buNone/>
            </a:pPr>
            <a:r>
              <a:rPr lang="en-US" altLang="zh-CN" sz="1600"/>
              <a:t>      stick it to the matching realia. </a:t>
            </a:r>
          </a:p>
          <a:p>
            <a:pPr>
              <a:lnSpc>
                <a:spcPct val="80000"/>
              </a:lnSpc>
              <a:buFontTx/>
              <a:buNone/>
            </a:pPr>
            <a:r>
              <a:rPr lang="en-US" altLang="zh-CN" sz="1600"/>
              <a:t>-  Watching the video clip: </a:t>
            </a:r>
          </a:p>
          <a:p>
            <a:pPr>
              <a:lnSpc>
                <a:spcPct val="80000"/>
              </a:lnSpc>
              <a:buFontTx/>
              <a:buNone/>
            </a:pPr>
            <a:r>
              <a:rPr lang="en-US" altLang="zh-CN" sz="1600"/>
              <a:t>-  After watching the video clip, teacher asks basic questions and students answer them to show their level of </a:t>
            </a:r>
          </a:p>
          <a:p>
            <a:pPr>
              <a:lnSpc>
                <a:spcPct val="80000"/>
              </a:lnSpc>
              <a:buFontTx/>
              <a:buNone/>
            </a:pPr>
            <a:r>
              <a:rPr lang="en-US" altLang="zh-CN" sz="1600"/>
              <a:t>     understanding. </a:t>
            </a:r>
          </a:p>
          <a:p>
            <a:pPr>
              <a:lnSpc>
                <a:spcPct val="80000"/>
              </a:lnSpc>
              <a:buFontTx/>
              <a:buNone/>
            </a:pPr>
            <a:r>
              <a:rPr lang="en-US" altLang="zh-CN" sz="1800" b="1"/>
              <a:t>- Cloze Exercise:</a:t>
            </a:r>
            <a:r>
              <a:rPr lang="en-US" altLang="zh-CN" sz="1800"/>
              <a:t> </a:t>
            </a:r>
            <a:r>
              <a:rPr lang="en-US" altLang="zh-CN" sz="1600"/>
              <a:t>Students are provided with the text with </a:t>
            </a:r>
          </a:p>
          <a:p>
            <a:pPr>
              <a:lnSpc>
                <a:spcPct val="80000"/>
              </a:lnSpc>
              <a:buFontTx/>
              <a:buNone/>
            </a:pPr>
            <a:r>
              <a:rPr lang="en-US" altLang="zh-CN" sz="1600"/>
              <a:t>      blanks to fill out when watching the video for the second    </a:t>
            </a:r>
          </a:p>
          <a:p>
            <a:pPr>
              <a:lnSpc>
                <a:spcPct val="80000"/>
              </a:lnSpc>
              <a:buFontTx/>
              <a:buNone/>
            </a:pPr>
            <a:r>
              <a:rPr lang="en-US" altLang="zh-CN" sz="1600"/>
              <a:t>      time.    </a:t>
            </a:r>
            <a:endParaRPr lang="en-US" sz="1600"/>
          </a:p>
        </p:txBody>
      </p:sp>
      <p:pic>
        <p:nvPicPr>
          <p:cNvPr id="41990" name="Picture 6" descr="anchor%2520cover">
            <a:hlinkClick r:id="rId3"/>
          </p:cNvPr>
          <p:cNvPicPr>
            <a:picLocks noChangeAspect="1" noChangeArrowheads="1"/>
          </p:cNvPicPr>
          <p:nvPr>
            <p:ph sz="half" idx="2"/>
          </p:nvPr>
        </p:nvPicPr>
        <p:blipFill>
          <a:blip r:embed="rId4"/>
          <a:srcRect/>
          <a:stretch>
            <a:fillRect/>
          </a:stretch>
        </p:blipFill>
        <p:spPr>
          <a:xfrm>
            <a:off x="7239000" y="1844675"/>
            <a:ext cx="1905000" cy="2955925"/>
          </a:xfrm>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z="4000"/>
              <a:t>American Short Stories</a:t>
            </a:r>
            <a:br>
              <a:rPr lang="en-US" sz="4000"/>
            </a:br>
            <a:r>
              <a:rPr lang="en-US" sz="4000"/>
              <a:t>(Continued)</a:t>
            </a:r>
          </a:p>
        </p:txBody>
      </p:sp>
      <p:sp>
        <p:nvSpPr>
          <p:cNvPr id="44035" name="Rectangle 3"/>
          <p:cNvSpPr>
            <a:spLocks noGrp="1" noChangeArrowheads="1"/>
          </p:cNvSpPr>
          <p:nvPr>
            <p:ph type="body" idx="1"/>
          </p:nvPr>
        </p:nvSpPr>
        <p:spPr/>
        <p:txBody>
          <a:bodyPr/>
          <a:lstStyle/>
          <a:p>
            <a:pPr>
              <a:lnSpc>
                <a:spcPct val="80000"/>
              </a:lnSpc>
              <a:buFontTx/>
              <a:buNone/>
            </a:pPr>
            <a:r>
              <a:rPr lang="en-US" altLang="zh-CN" sz="1800" b="1"/>
              <a:t>Part 2:Objective:  (</a:t>
            </a:r>
            <a:r>
              <a:rPr lang="en-US" altLang="zh-CN" sz="1800"/>
              <a:t>Continued)</a:t>
            </a:r>
          </a:p>
          <a:p>
            <a:pPr>
              <a:lnSpc>
                <a:spcPct val="80000"/>
              </a:lnSpc>
              <a:buFontTx/>
              <a:buChar char="-"/>
            </a:pPr>
            <a:r>
              <a:rPr lang="en-US" altLang="zh-CN" sz="1600"/>
              <a:t>Guided Participation (Practice)</a:t>
            </a:r>
            <a:r>
              <a:rPr lang="en-US" altLang="zh-CN" sz="1600" b="1"/>
              <a:t> </a:t>
            </a:r>
          </a:p>
          <a:p>
            <a:pPr>
              <a:lnSpc>
                <a:spcPct val="80000"/>
              </a:lnSpc>
              <a:buFontTx/>
              <a:buNone/>
            </a:pPr>
            <a:r>
              <a:rPr lang="en-US" altLang="zh-CN" sz="1600"/>
              <a:t>      a. Pair work: Comprehension exercise</a:t>
            </a:r>
            <a:endParaRPr lang="en-US" altLang="zh-CN" sz="1600" b="1"/>
          </a:p>
          <a:p>
            <a:pPr>
              <a:lnSpc>
                <a:spcPct val="80000"/>
              </a:lnSpc>
              <a:buFontTx/>
              <a:buNone/>
            </a:pPr>
            <a:r>
              <a:rPr lang="en-US" altLang="zh-CN" sz="1600"/>
              <a:t>      b. Group work: Critical thinking exercise</a:t>
            </a:r>
            <a:endParaRPr lang="en-US" altLang="zh-CN" sz="1600" b="1"/>
          </a:p>
          <a:p>
            <a:pPr>
              <a:lnSpc>
                <a:spcPct val="80000"/>
              </a:lnSpc>
            </a:pPr>
            <a:r>
              <a:rPr lang="en-US" altLang="zh-CN" sz="1800" b="1"/>
              <a:t> Homework: </a:t>
            </a:r>
            <a:r>
              <a:rPr lang="en-US" altLang="zh-CN" sz="1600"/>
              <a:t>Students are provided with the internet link and they select any</a:t>
            </a:r>
          </a:p>
          <a:p>
            <a:pPr>
              <a:lnSpc>
                <a:spcPct val="80000"/>
              </a:lnSpc>
              <a:buFontTx/>
              <a:buNone/>
            </a:pPr>
            <a:r>
              <a:rPr lang="en-US" altLang="zh-CN" sz="1600"/>
              <a:t>      interesting video clip to watch and write one summary paragraph .</a:t>
            </a:r>
            <a:endParaRPr lang="en-US" altLang="zh-CN" sz="1600" b="1"/>
          </a:p>
          <a:p>
            <a:pPr>
              <a:lnSpc>
                <a:spcPct val="80000"/>
              </a:lnSpc>
            </a:pPr>
            <a:r>
              <a:rPr lang="en-US" altLang="zh-CN" sz="1800" b="1"/>
              <a:t> Evaluation</a:t>
            </a:r>
            <a:endParaRPr lang="en-US" altLang="zh-CN" sz="1800"/>
          </a:p>
          <a:p>
            <a:pPr>
              <a:lnSpc>
                <a:spcPct val="80000"/>
              </a:lnSpc>
              <a:buFontTx/>
              <a:buNone/>
            </a:pPr>
            <a:r>
              <a:rPr lang="en-US" altLang="zh-CN" sz="1800"/>
              <a:t>   - </a:t>
            </a:r>
            <a:r>
              <a:rPr lang="en-US" altLang="zh-CN" sz="1600"/>
              <a:t>Teacher calls each group to present their answers and opinion from the </a:t>
            </a:r>
          </a:p>
          <a:p>
            <a:pPr>
              <a:lnSpc>
                <a:spcPct val="80000"/>
              </a:lnSpc>
              <a:buFontTx/>
              <a:buNone/>
            </a:pPr>
            <a:r>
              <a:rPr lang="en-US" altLang="zh-CN" sz="1600"/>
              <a:t>       exercises: Everyone in each group is given a chance to speak when presenting</a:t>
            </a:r>
            <a:r>
              <a:rPr lang="en-US" altLang="zh-CN" sz="1800"/>
              <a:t>.</a:t>
            </a:r>
            <a:endParaRPr lang="en-US" altLang="zh-CN" sz="1800" b="1"/>
          </a:p>
          <a:p>
            <a:pPr>
              <a:lnSpc>
                <a:spcPct val="80000"/>
              </a:lnSpc>
            </a:pPr>
            <a:r>
              <a:rPr lang="en-US" altLang="zh-CN" sz="1800" b="1"/>
              <a:t> Extension/ Expansion</a:t>
            </a:r>
            <a:endParaRPr lang="en-US" altLang="zh-CN" sz="1800"/>
          </a:p>
          <a:p>
            <a:pPr>
              <a:lnSpc>
                <a:spcPct val="80000"/>
              </a:lnSpc>
              <a:buFontTx/>
              <a:buNone/>
            </a:pPr>
            <a:r>
              <a:rPr lang="en-US" altLang="zh-CN" sz="1800"/>
              <a:t>      a. Map activity: </a:t>
            </a:r>
            <a:r>
              <a:rPr lang="en-US" altLang="zh-CN" sz="1600"/>
              <a:t>Teacher provides the students with map and have them </a:t>
            </a:r>
          </a:p>
          <a:p>
            <a:pPr>
              <a:lnSpc>
                <a:spcPct val="80000"/>
              </a:lnSpc>
              <a:buFontTx/>
              <a:buNone/>
            </a:pPr>
            <a:r>
              <a:rPr lang="en-US" altLang="zh-CN" sz="1600"/>
              <a:t>      draw the right direction</a:t>
            </a:r>
            <a:r>
              <a:rPr lang="en-US" altLang="zh-CN" sz="1800"/>
              <a:t> </a:t>
            </a:r>
          </a:p>
          <a:p>
            <a:pPr>
              <a:lnSpc>
                <a:spcPct val="80000"/>
              </a:lnSpc>
              <a:buFontTx/>
              <a:buNone/>
            </a:pPr>
            <a:r>
              <a:rPr lang="en-US" altLang="zh-CN" sz="1800"/>
              <a:t>      b. Role play: </a:t>
            </a:r>
            <a:r>
              <a:rPr lang="en-US" altLang="zh-CN" sz="1600"/>
              <a:t>Students in pair take role to give and get direction to school </a:t>
            </a:r>
          </a:p>
          <a:p>
            <a:pPr>
              <a:lnSpc>
                <a:spcPct val="80000"/>
              </a:lnSpc>
              <a:buFontTx/>
              <a:buNone/>
            </a:pPr>
            <a:r>
              <a:rPr lang="en-US" altLang="zh-CN" sz="1600"/>
              <a:t>       facilities.</a:t>
            </a:r>
            <a:endParaRPr lang="en-US" sz="1600"/>
          </a:p>
          <a:p>
            <a:pPr>
              <a:lnSpc>
                <a:spcPct val="80000"/>
              </a:lnSpc>
            </a:pPr>
            <a:endParaRPr lang="en-US" sz="1600"/>
          </a:p>
        </p:txBody>
      </p:sp>
      <p:pic>
        <p:nvPicPr>
          <p:cNvPr id="44045" name="Picture 13" descr="6a00c2252ab767f21900cdf7ea3d83094f-500pi">
            <a:hlinkClick r:id="rId3"/>
          </p:cNvPr>
          <p:cNvPicPr>
            <a:picLocks noChangeAspect="1" noChangeArrowheads="1"/>
          </p:cNvPicPr>
          <p:nvPr/>
        </p:nvPicPr>
        <p:blipFill>
          <a:blip r:embed="rId4"/>
          <a:srcRect/>
          <a:stretch>
            <a:fillRect/>
          </a:stretch>
        </p:blipFill>
        <p:spPr bwMode="auto">
          <a:xfrm>
            <a:off x="7380288" y="476250"/>
            <a:ext cx="1439862" cy="2160588"/>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0" y="274638"/>
            <a:ext cx="8229600" cy="1143000"/>
          </a:xfrm>
        </p:spPr>
        <p:txBody>
          <a:bodyPr/>
          <a:lstStyle/>
          <a:p>
            <a:r>
              <a:rPr lang="en-US" altLang="ko-KR" sz="2400" b="1"/>
              <a:t>Wrap-up</a:t>
            </a:r>
          </a:p>
        </p:txBody>
      </p:sp>
      <p:sp>
        <p:nvSpPr>
          <p:cNvPr id="13315" name="Rectangle 3"/>
          <p:cNvSpPr>
            <a:spLocks noGrp="1" noChangeArrowheads="1"/>
          </p:cNvSpPr>
          <p:nvPr>
            <p:ph type="body" idx="4294967295"/>
          </p:nvPr>
        </p:nvSpPr>
        <p:spPr>
          <a:xfrm>
            <a:off x="0" y="1600200"/>
            <a:ext cx="8229600" cy="4525963"/>
          </a:xfrm>
        </p:spPr>
        <p:txBody>
          <a:bodyPr/>
          <a:lstStyle/>
          <a:p>
            <a:pPr>
              <a:buFontTx/>
              <a:buNone/>
            </a:pPr>
            <a:r>
              <a:rPr lang="en-US" altLang="ko-KR" sz="1800" b="1"/>
              <a:t> Objective : Lesson on how to create a blog and putting students</a:t>
            </a:r>
            <a:r>
              <a:rPr lang="en-US" altLang="ko-KR" sz="1800" b="1">
                <a:latin typeface="Arial"/>
              </a:rPr>
              <a:t>’</a:t>
            </a:r>
            <a:r>
              <a:rPr lang="en-US" altLang="ko-KR" sz="1800" b="1"/>
              <a:t>    </a:t>
            </a:r>
          </a:p>
          <a:p>
            <a:pPr>
              <a:buFontTx/>
              <a:buNone/>
            </a:pPr>
            <a:r>
              <a:rPr lang="en-US" altLang="ko-KR" sz="1800" b="1"/>
              <a:t>                           works on it</a:t>
            </a:r>
          </a:p>
          <a:p>
            <a:pPr>
              <a:buFontTx/>
              <a:buNone/>
            </a:pPr>
            <a:endParaRPr lang="en-US" altLang="ko-KR" sz="1800" b="1"/>
          </a:p>
          <a:p>
            <a:pPr>
              <a:buFontTx/>
              <a:buNone/>
            </a:pPr>
            <a:r>
              <a:rPr lang="en-US" altLang="ko-KR" sz="1600">
                <a:latin typeface="Arial"/>
              </a:rPr>
              <a:t>•</a:t>
            </a:r>
            <a:r>
              <a:rPr lang="en-US" altLang="ko-KR" sz="1600"/>
              <a:t> </a:t>
            </a:r>
            <a:r>
              <a:rPr lang="en-US" altLang="ko-KR" sz="1600" b="1"/>
              <a:t>Warm-up : 15 min.</a:t>
            </a:r>
          </a:p>
          <a:p>
            <a:pPr>
              <a:buFontTx/>
              <a:buNone/>
            </a:pPr>
            <a:r>
              <a:rPr lang="en-US" altLang="ko-KR" sz="1600"/>
              <a:t>   - Students brainstorm ideas about a blog</a:t>
            </a:r>
          </a:p>
          <a:p>
            <a:pPr>
              <a:buFontTx/>
              <a:buNone/>
            </a:pPr>
            <a:r>
              <a:rPr lang="en-US" altLang="ko-KR" sz="1600"/>
              <a:t>   - Teacher show some examples of blogs</a:t>
            </a:r>
          </a:p>
          <a:p>
            <a:pPr>
              <a:buFontTx/>
              <a:buNone/>
            </a:pPr>
            <a:endParaRPr lang="en-US" altLang="ko-KR" sz="1600"/>
          </a:p>
          <a:p>
            <a:pPr>
              <a:buFontTx/>
              <a:buNone/>
            </a:pPr>
            <a:r>
              <a:rPr lang="en-US" altLang="ko-KR" sz="1600">
                <a:latin typeface="Arial"/>
              </a:rPr>
              <a:t>•</a:t>
            </a:r>
            <a:r>
              <a:rPr lang="en-US" altLang="ko-KR" sz="1600"/>
              <a:t> </a:t>
            </a:r>
            <a:r>
              <a:rPr lang="en-US" altLang="ko-KR" sz="1600" b="1"/>
              <a:t>Procedures : 55 min.</a:t>
            </a:r>
          </a:p>
          <a:p>
            <a:pPr>
              <a:buFontTx/>
              <a:buNone/>
            </a:pPr>
            <a:r>
              <a:rPr lang="en-US" altLang="ko-KR" sz="1600"/>
              <a:t>   - Students learn how to create a blog</a:t>
            </a:r>
          </a:p>
          <a:p>
            <a:pPr>
              <a:buFontTx/>
              <a:buNone/>
            </a:pPr>
            <a:r>
              <a:rPr lang="en-US" altLang="ko-KR" sz="1600"/>
              <a:t>   - Students put all of their works on their blogs</a:t>
            </a:r>
          </a:p>
          <a:p>
            <a:pPr>
              <a:buFontTx/>
              <a:buNone/>
            </a:pPr>
            <a:endParaRPr lang="en-US" altLang="ko-KR" sz="1600"/>
          </a:p>
          <a:p>
            <a:pPr>
              <a:buFontTx/>
              <a:buNone/>
            </a:pPr>
            <a:r>
              <a:rPr lang="en-US" altLang="ko-KR" sz="1600">
                <a:latin typeface="Arial"/>
              </a:rPr>
              <a:t>•</a:t>
            </a:r>
            <a:r>
              <a:rPr lang="en-US" altLang="ko-KR" sz="1600"/>
              <a:t> </a:t>
            </a:r>
            <a:r>
              <a:rPr lang="en-US" altLang="ko-KR" sz="1600" b="1"/>
              <a:t>Closure : 20 min.</a:t>
            </a:r>
          </a:p>
          <a:p>
            <a:pPr>
              <a:buFontTx/>
              <a:buNone/>
            </a:pPr>
            <a:r>
              <a:rPr lang="en-US" altLang="ko-KR" sz="1600"/>
              <a:t>   - Students talk about this thematic unit</a:t>
            </a:r>
          </a:p>
          <a:p>
            <a:pPr>
              <a:buFontTx/>
              <a:buNone/>
            </a:pPr>
            <a:r>
              <a:rPr lang="en-US" altLang="ko-KR" sz="1600"/>
              <a:t>   - Teacher comments on students</a:t>
            </a:r>
            <a:r>
              <a:rPr lang="en-US" altLang="ko-KR" sz="1600">
                <a:latin typeface="Arial"/>
              </a:rPr>
              <a:t>’</a:t>
            </a:r>
            <a:r>
              <a:rPr lang="en-US" altLang="ko-KR" sz="1600"/>
              <a:t> performances on this thematic unit.</a:t>
            </a:r>
          </a:p>
        </p:txBody>
      </p:sp>
      <p:pic>
        <p:nvPicPr>
          <p:cNvPr id="13318" name="Picture 6"/>
          <p:cNvPicPr>
            <a:picLocks noChangeAspect="1" noChangeArrowheads="1"/>
          </p:cNvPicPr>
          <p:nvPr/>
        </p:nvPicPr>
        <p:blipFill>
          <a:blip r:embed="rId3"/>
          <a:srcRect/>
          <a:stretch>
            <a:fillRect/>
          </a:stretch>
        </p:blipFill>
        <p:spPr bwMode="auto">
          <a:xfrm>
            <a:off x="5435600" y="2420938"/>
            <a:ext cx="3384550" cy="28797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971550" y="836613"/>
            <a:ext cx="7921625" cy="4622800"/>
          </a:xfrm>
          <a:prstGeom prst="rect">
            <a:avLst/>
          </a:prstGeom>
          <a:noFill/>
          <a:ln w="9525">
            <a:noFill/>
            <a:miter lim="800000"/>
            <a:headEnd/>
            <a:tailEnd/>
          </a:ln>
          <a:effectLst/>
        </p:spPr>
        <p:txBody>
          <a:bodyPr>
            <a:spAutoFit/>
          </a:bodyPr>
          <a:lstStyle/>
          <a:p>
            <a:pPr>
              <a:spcBef>
                <a:spcPct val="50000"/>
              </a:spcBef>
            </a:pPr>
            <a:r>
              <a:rPr lang="en-US" altLang="ko-KR" sz="3600" b="1"/>
              <a:t>      Introduction to Thematic Unit</a:t>
            </a:r>
          </a:p>
          <a:p>
            <a:pPr>
              <a:spcBef>
                <a:spcPct val="50000"/>
              </a:spcBef>
            </a:pPr>
            <a:endParaRPr lang="en-US" altLang="ko-KR"/>
          </a:p>
          <a:p>
            <a:pPr>
              <a:spcBef>
                <a:spcPct val="50000"/>
              </a:spcBef>
            </a:pPr>
            <a:endParaRPr lang="en-US" altLang="ko-KR"/>
          </a:p>
          <a:p>
            <a:pPr>
              <a:spcBef>
                <a:spcPct val="50000"/>
              </a:spcBef>
            </a:pPr>
            <a:endParaRPr lang="en-US" altLang="ko-KR"/>
          </a:p>
          <a:p>
            <a:pPr>
              <a:spcBef>
                <a:spcPct val="50000"/>
              </a:spcBef>
              <a:buFont typeface="Wingdings" pitchFamily="2" charset="2"/>
              <a:buChar char="l"/>
            </a:pPr>
            <a:r>
              <a:rPr lang="en-US" altLang="ko-KR" sz="2000" b="1"/>
              <a:t> Unit Theme : American/ English Literature</a:t>
            </a:r>
          </a:p>
          <a:p>
            <a:pPr>
              <a:spcBef>
                <a:spcPct val="50000"/>
              </a:spcBef>
              <a:buFont typeface="Wingdings" pitchFamily="2" charset="2"/>
              <a:buChar char="l"/>
            </a:pPr>
            <a:r>
              <a:rPr lang="en-US" altLang="ko-KR" sz="2000" b="1"/>
              <a:t> Target Students : </a:t>
            </a:r>
            <a:r>
              <a:rPr lang="en-US" altLang="ko-KR" b="1"/>
              <a:t>EFL College and adults.</a:t>
            </a:r>
            <a:endParaRPr lang="en-US" altLang="ko-KR" sz="2000" b="1"/>
          </a:p>
          <a:p>
            <a:pPr>
              <a:spcBef>
                <a:spcPct val="50000"/>
              </a:spcBef>
              <a:buFont typeface="Wingdings" pitchFamily="2" charset="2"/>
              <a:buChar char="l"/>
            </a:pPr>
            <a:r>
              <a:rPr lang="en-US" altLang="ko-KR" sz="2000" b="1"/>
              <a:t> Linguistic Background : Various Nationalities</a:t>
            </a:r>
          </a:p>
          <a:p>
            <a:pPr>
              <a:spcBef>
                <a:spcPct val="50000"/>
              </a:spcBef>
              <a:buFont typeface="Wingdings" pitchFamily="2" charset="2"/>
              <a:buChar char="l"/>
            </a:pPr>
            <a:r>
              <a:rPr lang="en-US" altLang="ko-KR" sz="2000" b="1"/>
              <a:t> Language Level : Intermediate</a:t>
            </a:r>
          </a:p>
          <a:p>
            <a:pPr>
              <a:spcBef>
                <a:spcPct val="50000"/>
              </a:spcBef>
              <a:buFont typeface="Wingdings" pitchFamily="2" charset="2"/>
              <a:buChar char="l"/>
            </a:pPr>
            <a:r>
              <a:rPr lang="en-US" altLang="ko-KR" sz="2000" b="1"/>
              <a:t> Meeting Time : Twice a week for 3 hours</a:t>
            </a:r>
          </a:p>
          <a:p>
            <a:pPr>
              <a:spcBef>
                <a:spcPct val="50000"/>
              </a:spcBef>
              <a:buFont typeface="Wingdings" pitchFamily="2" charset="2"/>
              <a:buChar char="l"/>
            </a:pPr>
            <a:r>
              <a:rPr lang="en-US" altLang="ko-KR" sz="2000" b="1"/>
              <a:t> Length of Unit : 3 Weeks</a:t>
            </a:r>
          </a:p>
        </p:txBody>
      </p:sp>
      <p:pic>
        <p:nvPicPr>
          <p:cNvPr id="5126" name="Picture 6" descr="usflagbg">
            <a:hlinkClick r:id="rId3"/>
          </p:cNvPr>
          <p:cNvPicPr>
            <a:picLocks noChangeAspect="1" noChangeArrowheads="1"/>
          </p:cNvPicPr>
          <p:nvPr/>
        </p:nvPicPr>
        <p:blipFill>
          <a:blip r:embed="rId4"/>
          <a:srcRect/>
          <a:stretch>
            <a:fillRect/>
          </a:stretch>
        </p:blipFill>
        <p:spPr bwMode="auto">
          <a:xfrm>
            <a:off x="323850" y="549275"/>
            <a:ext cx="1512888" cy="1287463"/>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2" name="Rectangle 8"/>
          <p:cNvSpPr>
            <a:spLocks noGrp="1" noChangeArrowheads="1"/>
          </p:cNvSpPr>
          <p:nvPr>
            <p:ph type="title"/>
          </p:nvPr>
        </p:nvSpPr>
        <p:spPr>
          <a:xfrm>
            <a:off x="457200" y="274638"/>
            <a:ext cx="8229600" cy="922337"/>
          </a:xfrm>
        </p:spPr>
        <p:txBody>
          <a:bodyPr/>
          <a:lstStyle/>
          <a:p>
            <a:r>
              <a:rPr lang="en-US" altLang="ko-KR" sz="3600"/>
              <a:t>Unit Overview</a:t>
            </a:r>
          </a:p>
        </p:txBody>
      </p:sp>
      <p:sp>
        <p:nvSpPr>
          <p:cNvPr id="6153" name="Rectangle 9"/>
          <p:cNvSpPr>
            <a:spLocks noGrp="1" noChangeArrowheads="1"/>
          </p:cNvSpPr>
          <p:nvPr>
            <p:ph type="body" idx="1"/>
          </p:nvPr>
        </p:nvSpPr>
        <p:spPr>
          <a:xfrm>
            <a:off x="457200" y="1844675"/>
            <a:ext cx="8229600" cy="4525963"/>
          </a:xfrm>
        </p:spPr>
        <p:txBody>
          <a:bodyPr/>
          <a:lstStyle/>
          <a:p>
            <a:pPr>
              <a:lnSpc>
                <a:spcPct val="80000"/>
              </a:lnSpc>
            </a:pPr>
            <a:r>
              <a:rPr lang="en-US" altLang="ko-KR" sz="2000" b="1"/>
              <a:t>Lesson 1 : Movie based on American Novel</a:t>
            </a:r>
          </a:p>
          <a:p>
            <a:pPr>
              <a:lnSpc>
                <a:spcPct val="80000"/>
              </a:lnSpc>
              <a:buFontTx/>
              <a:buNone/>
            </a:pPr>
            <a:r>
              <a:rPr lang="en-US" altLang="ko-KR" sz="1800"/>
              <a:t>    - Part 1 : Exploring Movie Based on Novel, </a:t>
            </a:r>
            <a:r>
              <a:rPr lang="en-US" altLang="ko-KR" sz="1800">
                <a:latin typeface="Arial"/>
              </a:rPr>
              <a:t>“</a:t>
            </a:r>
            <a:r>
              <a:rPr lang="en-US" altLang="ko-KR" sz="1800"/>
              <a:t>A Tree Grows In            </a:t>
            </a:r>
          </a:p>
          <a:p>
            <a:pPr>
              <a:lnSpc>
                <a:spcPct val="80000"/>
              </a:lnSpc>
              <a:buFontTx/>
              <a:buNone/>
            </a:pPr>
            <a:r>
              <a:rPr lang="en-US" altLang="ko-KR" sz="1800"/>
              <a:t>                  Brooklyn</a:t>
            </a:r>
            <a:r>
              <a:rPr lang="en-US" altLang="ko-KR" sz="1800">
                <a:latin typeface="Arial"/>
              </a:rPr>
              <a:t>”</a:t>
            </a:r>
            <a:r>
              <a:rPr lang="en-US" altLang="ko-KR" sz="1800"/>
              <a:t> by Betty Smith</a:t>
            </a:r>
          </a:p>
          <a:p>
            <a:pPr>
              <a:lnSpc>
                <a:spcPct val="80000"/>
              </a:lnSpc>
              <a:buFontTx/>
              <a:buNone/>
            </a:pPr>
            <a:r>
              <a:rPr lang="en-US" altLang="ko-KR" sz="1800"/>
              <a:t>    - Part 2 : Creating a biography of the main character in movie</a:t>
            </a:r>
          </a:p>
          <a:p>
            <a:pPr>
              <a:lnSpc>
                <a:spcPct val="80000"/>
              </a:lnSpc>
            </a:pPr>
            <a:r>
              <a:rPr lang="en-US" altLang="ko-KR" sz="2000" b="1"/>
              <a:t>Lesson 2 : Biographies of Famous American Literary Figures</a:t>
            </a:r>
            <a:r>
              <a:rPr lang="en-US" altLang="ko-KR" sz="2800"/>
              <a:t> </a:t>
            </a:r>
            <a:endParaRPr lang="en-US" altLang="ko-KR" sz="2000" b="1"/>
          </a:p>
          <a:p>
            <a:pPr>
              <a:lnSpc>
                <a:spcPct val="80000"/>
              </a:lnSpc>
              <a:buFontTx/>
              <a:buNone/>
            </a:pPr>
            <a:r>
              <a:rPr lang="en-US" altLang="ko-KR" sz="1800"/>
              <a:t>    - Part 1 : Exploring biography of famous American literary figure,   </a:t>
            </a:r>
          </a:p>
          <a:p>
            <a:pPr>
              <a:lnSpc>
                <a:spcPct val="80000"/>
              </a:lnSpc>
              <a:buFontTx/>
              <a:buNone/>
            </a:pPr>
            <a:r>
              <a:rPr lang="en-US" altLang="ko-KR" sz="1800"/>
              <a:t>                  Agatha Christie</a:t>
            </a:r>
          </a:p>
          <a:p>
            <a:pPr>
              <a:lnSpc>
                <a:spcPct val="80000"/>
              </a:lnSpc>
              <a:buFontTx/>
              <a:buNone/>
            </a:pPr>
            <a:r>
              <a:rPr lang="en-US" altLang="ko-KR" sz="1800"/>
              <a:t>    - Part 2 : Discussing  the influence of life of Agatha Christie on her     </a:t>
            </a:r>
          </a:p>
          <a:p>
            <a:pPr>
              <a:lnSpc>
                <a:spcPct val="80000"/>
              </a:lnSpc>
              <a:buFontTx/>
              <a:buNone/>
            </a:pPr>
            <a:r>
              <a:rPr lang="en-US" altLang="ko-KR" sz="1800"/>
              <a:t>                   writing</a:t>
            </a:r>
          </a:p>
          <a:p>
            <a:pPr>
              <a:lnSpc>
                <a:spcPct val="80000"/>
              </a:lnSpc>
            </a:pPr>
            <a:r>
              <a:rPr lang="en-US" altLang="ko-KR" sz="2000" b="1"/>
              <a:t>Lesson 3 : American Poetry</a:t>
            </a:r>
          </a:p>
          <a:p>
            <a:pPr>
              <a:lnSpc>
                <a:spcPct val="80000"/>
              </a:lnSpc>
              <a:buFontTx/>
              <a:buNone/>
            </a:pPr>
            <a:r>
              <a:rPr lang="en-US" altLang="ko-KR" sz="1800"/>
              <a:t>    - Part 1: Exploring and defining aspects of American Poetry</a:t>
            </a:r>
          </a:p>
          <a:p>
            <a:pPr>
              <a:lnSpc>
                <a:spcPct val="80000"/>
              </a:lnSpc>
              <a:buFontTx/>
              <a:buNone/>
            </a:pPr>
            <a:r>
              <a:rPr lang="en-US" altLang="ko-KR" sz="1800"/>
              <a:t>    - Part 2: (Continued)</a:t>
            </a:r>
            <a:endParaRPr lang="en-US" altLang="ko-KR" sz="2000" b="1"/>
          </a:p>
          <a:p>
            <a:pPr>
              <a:lnSpc>
                <a:spcPct val="80000"/>
              </a:lnSpc>
            </a:pPr>
            <a:r>
              <a:rPr lang="en-US" altLang="ko-KR" sz="2000" b="1"/>
              <a:t>Lesson  4: American Short Stories</a:t>
            </a:r>
          </a:p>
          <a:p>
            <a:pPr>
              <a:lnSpc>
                <a:spcPct val="80000"/>
              </a:lnSpc>
              <a:buFontTx/>
              <a:buNone/>
            </a:pPr>
            <a:r>
              <a:rPr lang="en-US" altLang="ko-KR" sz="1800"/>
              <a:t>    - Part 1: Exploring American Short Stories.</a:t>
            </a:r>
          </a:p>
          <a:p>
            <a:pPr>
              <a:lnSpc>
                <a:spcPct val="80000"/>
              </a:lnSpc>
              <a:buFontTx/>
              <a:buNone/>
            </a:pPr>
            <a:r>
              <a:rPr lang="en-US" altLang="ko-KR" sz="1800"/>
              <a:t>    - Part 2: (Continued)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ko-KR" sz="3200" b="1"/>
              <a:t>Lesson # 1</a:t>
            </a:r>
            <a:br>
              <a:rPr lang="en-US" altLang="ko-KR" sz="3200" b="1"/>
            </a:br>
            <a:r>
              <a:rPr lang="en-US" altLang="ko-KR" sz="3200" b="1"/>
              <a:t> </a:t>
            </a:r>
            <a:r>
              <a:rPr lang="en-US" altLang="ko-KR" sz="3600"/>
              <a:t>Movie based on American Novel</a:t>
            </a:r>
            <a:endParaRPr lang="en-US" sz="3600"/>
          </a:p>
        </p:txBody>
      </p:sp>
      <p:sp>
        <p:nvSpPr>
          <p:cNvPr id="25603" name="Rectangle 3"/>
          <p:cNvSpPr>
            <a:spLocks noGrp="1" noChangeArrowheads="1"/>
          </p:cNvSpPr>
          <p:nvPr>
            <p:ph type="body" idx="4294967295"/>
          </p:nvPr>
        </p:nvSpPr>
        <p:spPr>
          <a:xfrm>
            <a:off x="179388" y="1700213"/>
            <a:ext cx="7056437" cy="4525962"/>
          </a:xfrm>
        </p:spPr>
        <p:txBody>
          <a:bodyPr/>
          <a:lstStyle/>
          <a:p>
            <a:pPr>
              <a:lnSpc>
                <a:spcPct val="80000"/>
              </a:lnSpc>
            </a:pPr>
            <a:r>
              <a:rPr lang="en-US" altLang="ko-KR" sz="1600" b="1"/>
              <a:t>Part #1 Objective : </a:t>
            </a:r>
            <a:r>
              <a:rPr lang="en-US" altLang="ko-KR" sz="1400" b="1"/>
              <a:t>Exploring Movie Based on Novel, </a:t>
            </a:r>
            <a:r>
              <a:rPr lang="en-US" altLang="ko-KR" sz="1400" b="1">
                <a:latin typeface="Arial"/>
              </a:rPr>
              <a:t>“</a:t>
            </a:r>
            <a:r>
              <a:rPr lang="en-US" altLang="ko-KR" sz="1400" b="1"/>
              <a:t>A Tree Grows in Brooklyn</a:t>
            </a:r>
            <a:r>
              <a:rPr lang="en-US" altLang="ko-KR" sz="1400" b="1">
                <a:latin typeface="Arial"/>
              </a:rPr>
              <a:t>”</a:t>
            </a:r>
            <a:r>
              <a:rPr lang="en-US" altLang="ko-KR" sz="1400" b="1"/>
              <a:t>   </a:t>
            </a:r>
          </a:p>
          <a:p>
            <a:pPr>
              <a:lnSpc>
                <a:spcPct val="80000"/>
              </a:lnSpc>
              <a:buFontTx/>
              <a:buNone/>
            </a:pPr>
            <a:r>
              <a:rPr lang="en-US" altLang="ko-KR" sz="1400" b="1"/>
              <a:t>                                          by Betty Smith</a:t>
            </a:r>
            <a:r>
              <a:rPr lang="en-US" altLang="ko-KR" sz="1600"/>
              <a:t> </a:t>
            </a:r>
          </a:p>
          <a:p>
            <a:pPr>
              <a:lnSpc>
                <a:spcPct val="80000"/>
              </a:lnSpc>
              <a:buFontTx/>
              <a:buNone/>
            </a:pPr>
            <a:r>
              <a:rPr lang="en-US" altLang="ko-KR" sz="1600">
                <a:latin typeface="Arial"/>
              </a:rPr>
              <a:t>•</a:t>
            </a:r>
            <a:r>
              <a:rPr lang="en-US" altLang="ko-KR" sz="1600"/>
              <a:t>  </a:t>
            </a:r>
            <a:r>
              <a:rPr lang="en-US" altLang="ko-KR" sz="1600" b="1"/>
              <a:t>Introduction to class including warm-up : 15-20 min.</a:t>
            </a:r>
          </a:p>
          <a:p>
            <a:pPr>
              <a:lnSpc>
                <a:spcPct val="80000"/>
              </a:lnSpc>
              <a:buFontTx/>
              <a:buNone/>
            </a:pPr>
            <a:r>
              <a:rPr lang="en-US" altLang="ko-KR" sz="1400"/>
              <a:t>    - Brainstorming for movies set in New York</a:t>
            </a:r>
          </a:p>
          <a:p>
            <a:pPr>
              <a:lnSpc>
                <a:spcPct val="80000"/>
              </a:lnSpc>
              <a:buFontTx/>
              <a:buNone/>
            </a:pPr>
            <a:r>
              <a:rPr lang="en-US" altLang="ko-KR" sz="1400"/>
              <a:t>    - Playing a video clip on </a:t>
            </a:r>
            <a:r>
              <a:rPr lang="en-US" altLang="ko-KR" sz="1400">
                <a:latin typeface="Arial"/>
              </a:rPr>
              <a:t>“</a:t>
            </a:r>
            <a:r>
              <a:rPr lang="en-US" altLang="ko-KR" sz="1400"/>
              <a:t>Williamsburg tour</a:t>
            </a:r>
            <a:r>
              <a:rPr lang="en-US" altLang="ko-KR" sz="1400">
                <a:latin typeface="Arial"/>
              </a:rPr>
              <a:t>”</a:t>
            </a:r>
            <a:r>
              <a:rPr lang="en-US" altLang="ko-KR" sz="1400"/>
              <a:t> with the song </a:t>
            </a:r>
            <a:r>
              <a:rPr lang="en-US" altLang="ko-KR" sz="1400">
                <a:latin typeface="Arial"/>
              </a:rPr>
              <a:t>“</a:t>
            </a:r>
            <a:r>
              <a:rPr lang="en-US" altLang="ko-KR" sz="1400"/>
              <a:t>Molly </a:t>
            </a:r>
          </a:p>
          <a:p>
            <a:pPr>
              <a:lnSpc>
                <a:spcPct val="80000"/>
              </a:lnSpc>
              <a:buFontTx/>
              <a:buNone/>
            </a:pPr>
            <a:r>
              <a:rPr lang="en-US" altLang="ko-KR" sz="1400"/>
              <a:t>       Malone,</a:t>
            </a:r>
            <a:r>
              <a:rPr lang="en-US" altLang="ko-KR" sz="1400">
                <a:latin typeface="Arial"/>
              </a:rPr>
              <a:t>”</a:t>
            </a:r>
            <a:r>
              <a:rPr lang="en-US" altLang="ko-KR" sz="1400"/>
              <a:t> that is sung by James Dunn in the movie, </a:t>
            </a:r>
            <a:r>
              <a:rPr lang="en-US" altLang="ko-KR" sz="1400">
                <a:latin typeface="Arial"/>
              </a:rPr>
              <a:t>“</a:t>
            </a:r>
            <a:r>
              <a:rPr lang="en-US" altLang="ko-KR" sz="1400"/>
              <a:t>A Tree Grows in </a:t>
            </a:r>
          </a:p>
          <a:p>
            <a:pPr>
              <a:lnSpc>
                <a:spcPct val="80000"/>
              </a:lnSpc>
              <a:buFontTx/>
              <a:buNone/>
            </a:pPr>
            <a:r>
              <a:rPr lang="en-US" altLang="ko-KR" sz="1400"/>
              <a:t>       Brooklyn</a:t>
            </a:r>
            <a:r>
              <a:rPr lang="en-US" altLang="ko-KR" sz="1400">
                <a:latin typeface="Arial"/>
              </a:rPr>
              <a:t>”</a:t>
            </a:r>
            <a:r>
              <a:rPr lang="en-US" altLang="ko-KR" sz="1400"/>
              <a:t>.</a:t>
            </a:r>
            <a:endParaRPr lang="en-US" altLang="ko-KR" sz="1400">
              <a:hlinkClick r:id="rId3"/>
            </a:endParaRPr>
          </a:p>
          <a:p>
            <a:pPr>
              <a:lnSpc>
                <a:spcPct val="80000"/>
              </a:lnSpc>
            </a:pPr>
            <a:r>
              <a:rPr lang="en-US" altLang="ko-KR" sz="1400">
                <a:hlinkClick r:id="rId3"/>
              </a:rPr>
              <a:t>http://www.youtube.com/watch?v=7J4Q-u_jK_Q</a:t>
            </a:r>
            <a:endParaRPr lang="en-US" altLang="ko-KR" sz="1600"/>
          </a:p>
          <a:p>
            <a:pPr>
              <a:lnSpc>
                <a:spcPct val="80000"/>
              </a:lnSpc>
              <a:buFontTx/>
              <a:buNone/>
            </a:pPr>
            <a:r>
              <a:rPr lang="en-US" altLang="ko-KR" sz="1600" b="1"/>
              <a:t>  Procedures: 50  min.                              </a:t>
            </a:r>
          </a:p>
          <a:p>
            <a:pPr>
              <a:lnSpc>
                <a:spcPct val="80000"/>
              </a:lnSpc>
              <a:buFontTx/>
              <a:buNone/>
            </a:pPr>
            <a:r>
              <a:rPr lang="en-US" altLang="ko-KR" sz="1600" b="1"/>
              <a:t>  - </a:t>
            </a:r>
            <a:r>
              <a:rPr lang="en-US" altLang="ko-KR" sz="1400"/>
              <a:t>Playing a video clip of one of the scene of the movie</a:t>
            </a:r>
          </a:p>
          <a:p>
            <a:pPr>
              <a:lnSpc>
                <a:spcPct val="80000"/>
              </a:lnSpc>
              <a:buFontTx/>
              <a:buNone/>
            </a:pPr>
            <a:r>
              <a:rPr lang="en-US" altLang="ko-KR" sz="1600"/>
              <a:t>  - </a:t>
            </a:r>
            <a:r>
              <a:rPr lang="en-US" altLang="ko-KR" sz="1400"/>
              <a:t>Completing the cloze exercise while the watching the video clip for the second time</a:t>
            </a:r>
            <a:r>
              <a:rPr lang="en-US" altLang="ko-KR" sz="1600"/>
              <a:t> </a:t>
            </a:r>
          </a:p>
          <a:p>
            <a:pPr>
              <a:lnSpc>
                <a:spcPct val="80000"/>
              </a:lnSpc>
              <a:buFontTx/>
              <a:buNone/>
            </a:pPr>
            <a:r>
              <a:rPr lang="en-US" altLang="ko-KR" sz="1600"/>
              <a:t>  - </a:t>
            </a:r>
            <a:r>
              <a:rPr lang="en-US" altLang="ko-KR" sz="1400"/>
              <a:t>Providing the students with transcript to check their answers</a:t>
            </a:r>
          </a:p>
          <a:p>
            <a:pPr>
              <a:lnSpc>
                <a:spcPct val="80000"/>
              </a:lnSpc>
            </a:pPr>
            <a:r>
              <a:rPr lang="en-US" altLang="ko-KR" sz="1600" b="1"/>
              <a:t>Closure : 10 min</a:t>
            </a:r>
            <a:r>
              <a:rPr lang="en-US" altLang="ko-KR" sz="1800" b="1"/>
              <a:t>.</a:t>
            </a:r>
          </a:p>
          <a:p>
            <a:pPr>
              <a:lnSpc>
                <a:spcPct val="80000"/>
              </a:lnSpc>
              <a:buFontTx/>
              <a:buNone/>
            </a:pPr>
            <a:r>
              <a:rPr lang="en-US" altLang="ko-KR" sz="1400"/>
              <a:t>  - Group Project::The teacher gives the copy of the next scene of the novel and asks the students in groups to develop dialogue from it which they will act out in the next class .</a:t>
            </a:r>
            <a:endParaRPr lang="en-US" altLang="ko-KR" sz="1200" b="1"/>
          </a:p>
          <a:p>
            <a:pPr>
              <a:lnSpc>
                <a:spcPct val="80000"/>
              </a:lnSpc>
              <a:buFontTx/>
              <a:buNone/>
            </a:pPr>
            <a:endParaRPr lang="en-US" sz="1600" b="1"/>
          </a:p>
        </p:txBody>
      </p:sp>
      <p:pic>
        <p:nvPicPr>
          <p:cNvPr id="25609" name="Picture 9" descr="A Tree Grows In Brooklyn"/>
          <p:cNvPicPr>
            <a:picLocks noChangeAspect="1" noChangeArrowheads="1"/>
          </p:cNvPicPr>
          <p:nvPr>
            <p:ph sz="half" idx="2"/>
          </p:nvPr>
        </p:nvPicPr>
        <p:blipFill>
          <a:blip r:embed="rId4"/>
          <a:srcRect/>
          <a:stretch>
            <a:fillRect/>
          </a:stretch>
        </p:blipFill>
        <p:spPr>
          <a:xfrm>
            <a:off x="7239000" y="1447800"/>
            <a:ext cx="1905000" cy="3384550"/>
          </a:xfrm>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ko-KR" sz="3600"/>
              <a:t>Movie based on American Novel (continue)</a:t>
            </a:r>
            <a:endParaRPr lang="en-US" sz="3600"/>
          </a:p>
        </p:txBody>
      </p:sp>
      <p:sp>
        <p:nvSpPr>
          <p:cNvPr id="27651" name="Rectangle 3"/>
          <p:cNvSpPr>
            <a:spLocks noGrp="1" noChangeArrowheads="1"/>
          </p:cNvSpPr>
          <p:nvPr>
            <p:ph type="body" sz="half" idx="1"/>
          </p:nvPr>
        </p:nvSpPr>
        <p:spPr>
          <a:xfrm>
            <a:off x="457200" y="1412875"/>
            <a:ext cx="6202363" cy="4713288"/>
          </a:xfrm>
        </p:spPr>
        <p:txBody>
          <a:bodyPr/>
          <a:lstStyle/>
          <a:p>
            <a:pPr>
              <a:lnSpc>
                <a:spcPct val="80000"/>
              </a:lnSpc>
            </a:pPr>
            <a:r>
              <a:rPr lang="en-US" altLang="ko-KR" sz="1600" b="1"/>
              <a:t>Part 2: Objective : </a:t>
            </a:r>
            <a:r>
              <a:rPr lang="en-US" altLang="ja-JP" sz="1600" b="1"/>
              <a:t>Creating a biography of main</a:t>
            </a:r>
          </a:p>
          <a:p>
            <a:pPr>
              <a:lnSpc>
                <a:spcPct val="80000"/>
              </a:lnSpc>
              <a:buFontTx/>
              <a:buNone/>
            </a:pPr>
            <a:r>
              <a:rPr lang="en-US" altLang="ja-JP" sz="1600" b="1"/>
              <a:t>                                    Character of the Movie</a:t>
            </a:r>
            <a:r>
              <a:rPr lang="en-US" altLang="ko-KR" sz="1600" b="1"/>
              <a:t>. </a:t>
            </a:r>
          </a:p>
          <a:p>
            <a:pPr>
              <a:lnSpc>
                <a:spcPct val="80000"/>
              </a:lnSpc>
            </a:pPr>
            <a:r>
              <a:rPr lang="en-US" altLang="ko-KR" sz="1600" b="1"/>
              <a:t>Warm-up : 5-10 min.</a:t>
            </a:r>
          </a:p>
          <a:p>
            <a:pPr>
              <a:lnSpc>
                <a:spcPct val="80000"/>
              </a:lnSpc>
              <a:buFontTx/>
              <a:buNone/>
            </a:pPr>
            <a:r>
              <a:rPr lang="en-US" altLang="ko-KR" sz="1800"/>
              <a:t>  </a:t>
            </a:r>
            <a:r>
              <a:rPr lang="en-US" altLang="ko-KR" sz="1600"/>
              <a:t>- </a:t>
            </a:r>
            <a:r>
              <a:rPr lang="en-US" altLang="ja-JP" sz="1600"/>
              <a:t>Ask students what they remember about the last lesson, and </a:t>
            </a:r>
          </a:p>
          <a:p>
            <a:pPr>
              <a:lnSpc>
                <a:spcPct val="80000"/>
              </a:lnSpc>
              <a:buFontTx/>
              <a:buNone/>
            </a:pPr>
            <a:r>
              <a:rPr lang="en-US" altLang="ja-JP" sz="1600"/>
              <a:t>     have them talk in groups about the two questions; </a:t>
            </a:r>
          </a:p>
          <a:p>
            <a:pPr>
              <a:lnSpc>
                <a:spcPct val="80000"/>
              </a:lnSpc>
              <a:buFontTx/>
              <a:buNone/>
            </a:pPr>
            <a:r>
              <a:rPr lang="en-US" altLang="ja-JP" sz="1600"/>
              <a:t>     What kind of impact does the character have on you?</a:t>
            </a:r>
          </a:p>
          <a:p>
            <a:pPr>
              <a:lnSpc>
                <a:spcPct val="80000"/>
              </a:lnSpc>
              <a:buFontTx/>
              <a:buNone/>
            </a:pPr>
            <a:r>
              <a:rPr lang="en-US" altLang="ja-JP" sz="1600"/>
              <a:t>      Which character do you like and why?</a:t>
            </a:r>
            <a:r>
              <a:rPr lang="en-US" altLang="ko-KR" sz="1800"/>
              <a:t>.</a:t>
            </a:r>
          </a:p>
          <a:p>
            <a:pPr>
              <a:lnSpc>
                <a:spcPct val="80000"/>
              </a:lnSpc>
              <a:buFontTx/>
              <a:buNone/>
            </a:pPr>
            <a:r>
              <a:rPr lang="en-US" altLang="ko-KR" sz="1600">
                <a:latin typeface="Arial"/>
              </a:rPr>
              <a:t>•</a:t>
            </a:r>
            <a:r>
              <a:rPr lang="en-US" altLang="ko-KR" sz="1600"/>
              <a:t> </a:t>
            </a:r>
            <a:r>
              <a:rPr lang="en-US" altLang="ko-KR" sz="1600" b="1"/>
              <a:t>Procedures :60-65 min.</a:t>
            </a:r>
          </a:p>
          <a:p>
            <a:pPr>
              <a:lnSpc>
                <a:spcPct val="80000"/>
              </a:lnSpc>
              <a:buFontTx/>
              <a:buNone/>
            </a:pPr>
            <a:r>
              <a:rPr lang="en-US" altLang="ko-KR" sz="1600"/>
              <a:t>   - </a:t>
            </a:r>
            <a:r>
              <a:rPr lang="en-US" altLang="ja-JP" sz="1600"/>
              <a:t>Have students go on to </a:t>
            </a:r>
            <a:r>
              <a:rPr lang="en-US" altLang="ja-JP" sz="1600">
                <a:hlinkClick r:id="rId3"/>
              </a:rPr>
              <a:t>http://www.biography.com</a:t>
            </a:r>
            <a:r>
              <a:rPr lang="en-US" altLang="ja-JP" sz="1600"/>
              <a:t> and</a:t>
            </a:r>
          </a:p>
          <a:p>
            <a:pPr>
              <a:lnSpc>
                <a:spcPct val="80000"/>
              </a:lnSpc>
              <a:buFontTx/>
              <a:buNone/>
            </a:pPr>
            <a:r>
              <a:rPr lang="en-US" altLang="ja-JP" sz="1600"/>
              <a:t>      explore the website called </a:t>
            </a:r>
            <a:r>
              <a:rPr lang="en-US" altLang="ja-JP" sz="1600">
                <a:latin typeface="Arial"/>
              </a:rPr>
              <a:t>“</a:t>
            </a:r>
            <a:r>
              <a:rPr lang="en-US" altLang="ja-JP" sz="1600"/>
              <a:t>Biography</a:t>
            </a:r>
            <a:r>
              <a:rPr lang="en-US" altLang="ja-JP" sz="1600">
                <a:latin typeface="Arial"/>
              </a:rPr>
              <a:t>”</a:t>
            </a:r>
            <a:r>
              <a:rPr lang="en-US" altLang="ja-JP" sz="1600"/>
              <a:t>. </a:t>
            </a:r>
          </a:p>
          <a:p>
            <a:pPr>
              <a:lnSpc>
                <a:spcPct val="80000"/>
              </a:lnSpc>
              <a:buFontTx/>
              <a:buNone/>
            </a:pPr>
            <a:r>
              <a:rPr lang="en-US" altLang="ko-KR" sz="1600"/>
              <a:t>    - H</a:t>
            </a:r>
            <a:r>
              <a:rPr lang="en-US" altLang="ja-JP" sz="1600"/>
              <a:t>ave them read one of the biographies, and ask </a:t>
            </a:r>
          </a:p>
          <a:p>
            <a:pPr>
              <a:lnSpc>
                <a:spcPct val="80000"/>
              </a:lnSpc>
              <a:buFontTx/>
              <a:buNone/>
            </a:pPr>
            <a:r>
              <a:rPr lang="en-US" altLang="ja-JP" sz="1600"/>
              <a:t>       them what sort of information is included. </a:t>
            </a:r>
          </a:p>
          <a:p>
            <a:pPr>
              <a:lnSpc>
                <a:spcPct val="80000"/>
              </a:lnSpc>
              <a:buFontTx/>
              <a:buNone/>
            </a:pPr>
            <a:r>
              <a:rPr lang="en-US" altLang="ja-JP" sz="1600"/>
              <a:t>    -Ask students to make a similar biography of their favorite   </a:t>
            </a:r>
          </a:p>
          <a:p>
            <a:pPr>
              <a:lnSpc>
                <a:spcPct val="80000"/>
              </a:lnSpc>
              <a:buFontTx/>
              <a:buNone/>
            </a:pPr>
            <a:r>
              <a:rPr lang="en-US" altLang="ja-JP" sz="1600"/>
              <a:t>       character using Power Point </a:t>
            </a:r>
          </a:p>
          <a:p>
            <a:pPr>
              <a:lnSpc>
                <a:spcPct val="80000"/>
              </a:lnSpc>
              <a:buFontTx/>
              <a:buNone/>
            </a:pPr>
            <a:r>
              <a:rPr lang="en-US" altLang="ko-KR" sz="1600">
                <a:latin typeface="Arial"/>
              </a:rPr>
              <a:t>•</a:t>
            </a:r>
            <a:r>
              <a:rPr lang="en-US" altLang="ko-KR" sz="1600"/>
              <a:t> </a:t>
            </a:r>
            <a:r>
              <a:rPr lang="en-US" altLang="ko-KR" sz="1600" b="1"/>
              <a:t>Closure : 5-10 min.</a:t>
            </a:r>
          </a:p>
          <a:p>
            <a:pPr>
              <a:lnSpc>
                <a:spcPct val="80000"/>
              </a:lnSpc>
              <a:buFontTx/>
              <a:buNone/>
            </a:pPr>
            <a:r>
              <a:rPr lang="en-US" altLang="ko-KR" sz="1600"/>
              <a:t>   - </a:t>
            </a:r>
            <a:r>
              <a:rPr lang="en-US" altLang="ja-JP" sz="1600"/>
              <a:t> Explain to the students that if they didn</a:t>
            </a:r>
            <a:r>
              <a:rPr lang="en-US" altLang="ja-JP" sz="1600">
                <a:latin typeface="Arial"/>
              </a:rPr>
              <a:t>’</a:t>
            </a:r>
            <a:r>
              <a:rPr lang="en-US" altLang="ja-JP" sz="1600"/>
              <a:t>t finish their biography, they have to finish it and e-mail it to the teacher before the </a:t>
            </a:r>
          </a:p>
          <a:p>
            <a:pPr>
              <a:lnSpc>
                <a:spcPct val="80000"/>
              </a:lnSpc>
              <a:buFontTx/>
              <a:buNone/>
            </a:pPr>
            <a:r>
              <a:rPr lang="en-US" altLang="ja-JP" sz="1600"/>
              <a:t>      next lesson.</a:t>
            </a:r>
            <a:endParaRPr lang="en-US" sz="1600"/>
          </a:p>
        </p:txBody>
      </p:sp>
      <p:pic>
        <p:nvPicPr>
          <p:cNvPr id="27656" name="Picture 8" descr="tree%2520grows">
            <a:hlinkClick r:id="rId4"/>
          </p:cNvPr>
          <p:cNvPicPr>
            <a:picLocks noChangeAspect="1" noChangeArrowheads="1"/>
          </p:cNvPicPr>
          <p:nvPr/>
        </p:nvPicPr>
        <p:blipFill>
          <a:blip r:embed="rId5"/>
          <a:srcRect/>
          <a:stretch>
            <a:fillRect/>
          </a:stretch>
        </p:blipFill>
        <p:spPr bwMode="auto">
          <a:xfrm>
            <a:off x="6683375" y="1371600"/>
            <a:ext cx="2460625" cy="345598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250825" y="981075"/>
            <a:ext cx="8137525" cy="5091113"/>
          </a:xfrm>
          <a:prstGeom prst="rect">
            <a:avLst/>
          </a:prstGeom>
          <a:noFill/>
          <a:ln w="9525">
            <a:noFill/>
            <a:miter lim="800000"/>
            <a:headEnd/>
            <a:tailEnd/>
          </a:ln>
          <a:effectLst/>
        </p:spPr>
        <p:txBody>
          <a:bodyPr>
            <a:spAutoFit/>
          </a:bodyPr>
          <a:lstStyle/>
          <a:p>
            <a:r>
              <a:rPr lang="en-US" altLang="ko-KR" sz="1400" b="1"/>
              <a:t>Part 1: Objective : Exploring biography of famous American literary figure,  </a:t>
            </a:r>
          </a:p>
          <a:p>
            <a:r>
              <a:rPr lang="en-US" altLang="ko-KR" sz="1400" b="1"/>
              <a:t>                              Agatha Christie</a:t>
            </a:r>
          </a:p>
          <a:p>
            <a:pPr>
              <a:spcBef>
                <a:spcPct val="50000"/>
              </a:spcBef>
            </a:pPr>
            <a:r>
              <a:rPr lang="en-US" altLang="ko-KR" sz="1400">
                <a:latin typeface="Arial"/>
              </a:rPr>
              <a:t>•</a:t>
            </a:r>
            <a:r>
              <a:rPr lang="en-US" altLang="ko-KR" sz="1400"/>
              <a:t> </a:t>
            </a:r>
            <a:r>
              <a:rPr lang="en-US" altLang="ko-KR" sz="1400" b="1"/>
              <a:t>Introduction to class including warm-up : 35 min.</a:t>
            </a:r>
          </a:p>
          <a:p>
            <a:r>
              <a:rPr lang="en-US" altLang="ko-KR" sz="1400"/>
              <a:t>    </a:t>
            </a:r>
            <a:r>
              <a:rPr lang="en-US" altLang="ko-KR" sz="1400" b="1"/>
              <a:t>-  </a:t>
            </a:r>
            <a:r>
              <a:rPr lang="en-US" altLang="ko-KR" sz="1400"/>
              <a:t>Ask students if they know what a biography is.  Have students go onto  </a:t>
            </a:r>
          </a:p>
          <a:p>
            <a:r>
              <a:rPr lang="en-US" altLang="ko-KR" sz="1400"/>
              <a:t>        </a:t>
            </a:r>
            <a:r>
              <a:rPr lang="en-US" altLang="ko-KR" sz="1400">
                <a:hlinkClick r:id="rId3"/>
              </a:rPr>
              <a:t>http://www.biography.com/</a:t>
            </a:r>
            <a:r>
              <a:rPr lang="en-US" altLang="ko-KR" sz="1400"/>
              <a:t>  Explain what this website is about. </a:t>
            </a:r>
            <a:endParaRPr lang="en-US" altLang="ko-KR" sz="1400" b="1"/>
          </a:p>
          <a:p>
            <a:r>
              <a:rPr lang="en-US" altLang="ko-KR" sz="1400" b="1"/>
              <a:t>    -  </a:t>
            </a:r>
            <a:r>
              <a:rPr lang="en-US" altLang="ko-KR" sz="1400"/>
              <a:t>Brainstorming about detective stories in general (definition of the  </a:t>
            </a:r>
          </a:p>
          <a:p>
            <a:r>
              <a:rPr lang="en-US" altLang="ko-KR" sz="1400"/>
              <a:t>        literary genre, vocabulary, plot).</a:t>
            </a:r>
          </a:p>
          <a:p>
            <a:r>
              <a:rPr lang="en-US" altLang="ko-KR" sz="1400"/>
              <a:t>     - The teacher provides a definition of a mystery story.</a:t>
            </a:r>
          </a:p>
          <a:p>
            <a:r>
              <a:rPr lang="en-US" altLang="ko-KR" sz="1400"/>
              <a:t>     - Ask students if they know anything about Agatha Christie (her life,   </a:t>
            </a:r>
          </a:p>
          <a:p>
            <a:r>
              <a:rPr lang="en-US" altLang="ko-KR" sz="1400"/>
              <a:t>        novels, etc.)  The teacher points out that the author was half-American </a:t>
            </a:r>
          </a:p>
          <a:p>
            <a:r>
              <a:rPr lang="en-US" altLang="ko-KR" sz="1400"/>
              <a:t>        (her father was American, her mother was British).</a:t>
            </a:r>
          </a:p>
          <a:p>
            <a:pPr>
              <a:spcBef>
                <a:spcPct val="50000"/>
              </a:spcBef>
            </a:pPr>
            <a:r>
              <a:rPr lang="en-US" altLang="ko-KR" sz="1400"/>
              <a:t>• </a:t>
            </a:r>
            <a:r>
              <a:rPr lang="en-US" altLang="ko-KR" sz="1400" b="1"/>
              <a:t>Procedures : 45 min.</a:t>
            </a:r>
          </a:p>
          <a:p>
            <a:r>
              <a:rPr lang="en-US" altLang="ko-KR" sz="1400"/>
              <a:t>    -  Have students read a biography of Agatha Christie, The students will read  </a:t>
            </a:r>
          </a:p>
          <a:p>
            <a:r>
              <a:rPr lang="en-US" altLang="ko-KR" sz="1400"/>
              <a:t>     the novel of this author in their literature class next week.</a:t>
            </a:r>
          </a:p>
          <a:p>
            <a:r>
              <a:rPr lang="en-US" altLang="ko-KR" sz="1400"/>
              <a:t>    -  Divide the students into groups of four and ask them to discuss specific vocabulary used i   </a:t>
            </a:r>
          </a:p>
          <a:p>
            <a:r>
              <a:rPr lang="en-US" altLang="ko-KR" sz="1400"/>
              <a:t>     in the reading that are related to detective stories. </a:t>
            </a:r>
          </a:p>
          <a:p>
            <a:r>
              <a:rPr lang="en-US" altLang="ko-KR" sz="1400"/>
              <a:t>    -  Give students a close exercise based on the reading and ask the students to fill the </a:t>
            </a:r>
          </a:p>
          <a:p>
            <a:r>
              <a:rPr lang="en-US" altLang="ko-KR" sz="1400"/>
              <a:t>     missing words.</a:t>
            </a:r>
          </a:p>
          <a:p>
            <a:r>
              <a:rPr lang="en-US" altLang="ko-KR" sz="1400"/>
              <a:t>     - Once the students are done with this activity, the teacher tells them to check their </a:t>
            </a:r>
          </a:p>
          <a:p>
            <a:r>
              <a:rPr lang="en-US" altLang="ko-KR" sz="1400"/>
              <a:t>      answers by re-reading the biography.</a:t>
            </a:r>
          </a:p>
          <a:p>
            <a:r>
              <a:rPr lang="en-US" altLang="ko-KR" sz="1400">
                <a:latin typeface="Arial"/>
              </a:rPr>
              <a:t>•</a:t>
            </a:r>
            <a:r>
              <a:rPr lang="en-US" altLang="ko-KR" sz="1400"/>
              <a:t> </a:t>
            </a:r>
            <a:r>
              <a:rPr lang="en-US" altLang="ko-KR" sz="1400" b="1"/>
              <a:t>Break: 20 min.</a:t>
            </a:r>
          </a:p>
          <a:p>
            <a:pPr>
              <a:spcBef>
                <a:spcPct val="50000"/>
              </a:spcBef>
            </a:pPr>
            <a:endParaRPr lang="en-US" altLang="ko-KR" sz="1400"/>
          </a:p>
        </p:txBody>
      </p:sp>
      <p:sp>
        <p:nvSpPr>
          <p:cNvPr id="2054" name="Rectangle 6"/>
          <p:cNvSpPr>
            <a:spLocks noChangeArrowheads="1"/>
          </p:cNvSpPr>
          <p:nvPr/>
        </p:nvSpPr>
        <p:spPr bwMode="auto">
          <a:xfrm>
            <a:off x="2268538" y="0"/>
            <a:ext cx="4619625" cy="1096963"/>
          </a:xfrm>
          <a:prstGeom prst="rect">
            <a:avLst/>
          </a:prstGeom>
          <a:noFill/>
          <a:ln w="9525">
            <a:noFill/>
            <a:miter lim="800000"/>
            <a:headEnd/>
            <a:tailEnd/>
          </a:ln>
          <a:effectLst/>
        </p:spPr>
        <p:txBody>
          <a:bodyPr>
            <a:spAutoFit/>
          </a:bodyPr>
          <a:lstStyle/>
          <a:p>
            <a:r>
              <a:rPr lang="en-US" altLang="ko-KR" sz="2400" b="1">
                <a:solidFill>
                  <a:schemeClr val="tx2"/>
                </a:solidFill>
              </a:rPr>
              <a:t>             Lesson #2            </a:t>
            </a:r>
          </a:p>
          <a:p>
            <a:r>
              <a:rPr lang="en-US" altLang="ko-KR" sz="2400" b="1">
                <a:solidFill>
                  <a:schemeClr val="tx2"/>
                </a:solidFill>
              </a:rPr>
              <a:t> </a:t>
            </a:r>
            <a:r>
              <a:rPr lang="en-US" altLang="ko-KR" b="1"/>
              <a:t>Biographies of Famous American Literary  </a:t>
            </a:r>
          </a:p>
          <a:p>
            <a:r>
              <a:rPr lang="en-US" altLang="ko-KR" b="1"/>
              <a:t>                      Figures</a:t>
            </a:r>
          </a:p>
        </p:txBody>
      </p:sp>
      <p:pic>
        <p:nvPicPr>
          <p:cNvPr id="2056" name="Picture 8" descr="whm_agathachristie_cassiopeedotupsuddotf">
            <a:hlinkClick r:id="rId4"/>
          </p:cNvPr>
          <p:cNvPicPr>
            <a:picLocks noChangeAspect="1" noChangeArrowheads="1"/>
          </p:cNvPicPr>
          <p:nvPr/>
        </p:nvPicPr>
        <p:blipFill>
          <a:blip r:embed="rId5"/>
          <a:srcRect/>
          <a:stretch>
            <a:fillRect/>
          </a:stretch>
        </p:blipFill>
        <p:spPr bwMode="auto">
          <a:xfrm>
            <a:off x="6804025" y="1125538"/>
            <a:ext cx="2160588" cy="2808287"/>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ko-KR" sz="2400" b="1">
                <a:solidFill>
                  <a:schemeClr val="tx1"/>
                </a:solidFill>
              </a:rPr>
              <a:t>Biographies of Famous American Literary  </a:t>
            </a:r>
            <a:br>
              <a:rPr lang="en-US" altLang="ko-KR" sz="2400" b="1">
                <a:solidFill>
                  <a:schemeClr val="tx1"/>
                </a:solidFill>
              </a:rPr>
            </a:br>
            <a:r>
              <a:rPr lang="en-US" altLang="ko-KR" sz="2400" b="1">
                <a:solidFill>
                  <a:schemeClr val="tx1"/>
                </a:solidFill>
              </a:rPr>
              <a:t>                      Figures </a:t>
            </a:r>
            <a:r>
              <a:rPr lang="en-US" altLang="ko-KR" sz="2400" b="1"/>
              <a:t>(Continued)</a:t>
            </a:r>
          </a:p>
        </p:txBody>
      </p:sp>
      <p:sp>
        <p:nvSpPr>
          <p:cNvPr id="12291" name="Rectangle 3"/>
          <p:cNvSpPr>
            <a:spLocks noGrp="1" noChangeArrowheads="1"/>
          </p:cNvSpPr>
          <p:nvPr>
            <p:ph type="body" sz="half" idx="1"/>
          </p:nvPr>
        </p:nvSpPr>
        <p:spPr>
          <a:xfrm>
            <a:off x="457200" y="1447800"/>
            <a:ext cx="6553200" cy="4678363"/>
          </a:xfrm>
        </p:spPr>
        <p:txBody>
          <a:bodyPr/>
          <a:lstStyle/>
          <a:p>
            <a:pPr>
              <a:lnSpc>
                <a:spcPct val="80000"/>
              </a:lnSpc>
              <a:buFontTx/>
              <a:buNone/>
            </a:pPr>
            <a:r>
              <a:rPr lang="en-US" altLang="ko-KR" sz="1400" b="1"/>
              <a:t>Part 2: Objective : </a:t>
            </a:r>
            <a:r>
              <a:rPr lang="en-US" altLang="ko-KR" sz="1200" b="1"/>
              <a:t>Discussing the influence of life of Agatha Christie on  </a:t>
            </a:r>
          </a:p>
          <a:p>
            <a:pPr>
              <a:lnSpc>
                <a:spcPct val="80000"/>
              </a:lnSpc>
              <a:buFontTx/>
              <a:buNone/>
            </a:pPr>
            <a:r>
              <a:rPr lang="en-US" altLang="ko-KR" sz="1200" b="1"/>
              <a:t>                                  her writing</a:t>
            </a:r>
            <a:endParaRPr lang="en-US" altLang="ko-KR" sz="1400" b="1"/>
          </a:p>
          <a:p>
            <a:pPr>
              <a:lnSpc>
                <a:spcPct val="80000"/>
              </a:lnSpc>
              <a:buFontTx/>
              <a:buNone/>
            </a:pPr>
            <a:endParaRPr lang="en-US" altLang="ko-KR" sz="1400" b="1"/>
          </a:p>
          <a:p>
            <a:pPr>
              <a:lnSpc>
                <a:spcPct val="80000"/>
              </a:lnSpc>
              <a:buFontTx/>
              <a:buNone/>
            </a:pPr>
            <a:r>
              <a:rPr lang="en-US" altLang="ko-KR" sz="1200">
                <a:latin typeface="Arial"/>
              </a:rPr>
              <a:t>•</a:t>
            </a:r>
            <a:r>
              <a:rPr lang="en-US" altLang="ko-KR" sz="1200"/>
              <a:t> </a:t>
            </a:r>
            <a:r>
              <a:rPr lang="en-US" altLang="ko-KR" sz="1200" b="1"/>
              <a:t>Warm-up : 30 min.</a:t>
            </a:r>
          </a:p>
          <a:p>
            <a:pPr>
              <a:lnSpc>
                <a:spcPct val="80000"/>
              </a:lnSpc>
              <a:buFontTx/>
              <a:buNone/>
            </a:pPr>
            <a:r>
              <a:rPr lang="en-US" altLang="ko-KR" sz="1200"/>
              <a:t>     -  After the break students are asked to make a list of some detective stories that they know and write a short description of each (author, main characters, and plot summary) </a:t>
            </a:r>
            <a:r>
              <a:rPr lang="en-US" altLang="ko-KR" sz="1200" b="1"/>
              <a:t> </a:t>
            </a:r>
            <a:endParaRPr lang="en-US" altLang="ko-KR" sz="1200"/>
          </a:p>
          <a:p>
            <a:pPr>
              <a:lnSpc>
                <a:spcPct val="80000"/>
              </a:lnSpc>
              <a:buFontTx/>
              <a:buNone/>
            </a:pPr>
            <a:r>
              <a:rPr lang="en-US" altLang="ko-KR" sz="1200"/>
              <a:t>     - Teacher divides the students into groups of four and asks students to share their lists with other group members.</a:t>
            </a:r>
          </a:p>
          <a:p>
            <a:pPr>
              <a:lnSpc>
                <a:spcPct val="80000"/>
              </a:lnSpc>
              <a:buFontTx/>
              <a:buNone/>
            </a:pPr>
            <a:endParaRPr lang="en-US" altLang="ko-KR" sz="1200"/>
          </a:p>
          <a:p>
            <a:pPr>
              <a:lnSpc>
                <a:spcPct val="80000"/>
              </a:lnSpc>
              <a:buFontTx/>
              <a:buNone/>
            </a:pPr>
            <a:r>
              <a:rPr lang="en-US" altLang="ko-KR" sz="1200">
                <a:latin typeface="Arial"/>
              </a:rPr>
              <a:t>•</a:t>
            </a:r>
            <a:r>
              <a:rPr lang="en-US" altLang="ko-KR" sz="1200"/>
              <a:t> </a:t>
            </a:r>
            <a:r>
              <a:rPr lang="en-US" altLang="ko-KR" sz="1200" b="1"/>
              <a:t>Procedures : 30 min.</a:t>
            </a:r>
          </a:p>
          <a:p>
            <a:pPr>
              <a:lnSpc>
                <a:spcPct val="80000"/>
              </a:lnSpc>
              <a:buFontTx/>
              <a:buNone/>
            </a:pPr>
            <a:r>
              <a:rPr lang="en-US" altLang="ko-KR" sz="1200"/>
              <a:t>   - The teacher asks students to discuss the biography reading in terms of how Agatha Christie</a:t>
            </a:r>
            <a:r>
              <a:rPr lang="en-US" altLang="ko-KR" sz="1200">
                <a:latin typeface="Arial"/>
              </a:rPr>
              <a:t>’</a:t>
            </a:r>
            <a:r>
              <a:rPr lang="en-US" altLang="ko-KR" sz="1200"/>
              <a:t>s life and personality influenced her writing.  </a:t>
            </a:r>
          </a:p>
          <a:p>
            <a:pPr>
              <a:lnSpc>
                <a:spcPct val="80000"/>
              </a:lnSpc>
              <a:buFontTx/>
              <a:buNone/>
            </a:pPr>
            <a:r>
              <a:rPr lang="en-US" altLang="ko-KR" sz="1200"/>
              <a:t>   - Subsequently, the teacher initiates and invites students to a class discussion about the life of Agatha Christie </a:t>
            </a:r>
            <a:endParaRPr lang="en-US" altLang="ko-KR" sz="1200" b="1"/>
          </a:p>
          <a:p>
            <a:pPr>
              <a:lnSpc>
                <a:spcPct val="80000"/>
              </a:lnSpc>
              <a:buFontTx/>
              <a:buNone/>
            </a:pPr>
            <a:r>
              <a:rPr lang="en-US" altLang="ko-KR" sz="1200"/>
              <a:t>   - The teacher reviews key vocabulary and sums up the lesson in a few sentences by talking about Agatha Christie</a:t>
            </a:r>
            <a:r>
              <a:rPr lang="en-US" altLang="ko-KR" sz="1200">
                <a:latin typeface="Arial"/>
              </a:rPr>
              <a:t>’</a:t>
            </a:r>
            <a:r>
              <a:rPr lang="en-US" altLang="ko-KR" sz="1200"/>
              <a:t>s ongoing popularity in the United States and in the world. .</a:t>
            </a:r>
          </a:p>
          <a:p>
            <a:pPr>
              <a:lnSpc>
                <a:spcPct val="80000"/>
              </a:lnSpc>
              <a:buFontTx/>
              <a:buNone/>
            </a:pPr>
            <a:endParaRPr lang="en-US" altLang="ko-KR" sz="1200"/>
          </a:p>
          <a:p>
            <a:pPr>
              <a:lnSpc>
                <a:spcPct val="80000"/>
              </a:lnSpc>
              <a:buFontTx/>
              <a:buNone/>
            </a:pPr>
            <a:r>
              <a:rPr lang="en-US" altLang="ko-KR" sz="1200" b="1">
                <a:latin typeface="Times New Roman" pitchFamily="18" charset="0"/>
                <a:cs typeface="Times New Roman" pitchFamily="18" charset="0"/>
              </a:rPr>
              <a:t>. Classroom assignment</a:t>
            </a:r>
            <a:r>
              <a:rPr lang="en-US" altLang="ko-KR" sz="1200">
                <a:latin typeface="Times New Roman" pitchFamily="18" charset="0"/>
                <a:cs typeface="Times New Roman" pitchFamily="18" charset="0"/>
              </a:rPr>
              <a:t>: </a:t>
            </a:r>
            <a:r>
              <a:rPr lang="en-US" altLang="ko-KR" sz="1200" b="1">
                <a:latin typeface="Times New Roman" pitchFamily="18" charset="0"/>
                <a:cs typeface="Times New Roman" pitchFamily="18" charset="0"/>
              </a:rPr>
              <a:t>(15-20 min)</a:t>
            </a:r>
            <a:r>
              <a:rPr lang="en-US" altLang="ko-KR" sz="1200">
                <a:latin typeface="Times New Roman" pitchFamily="18" charset="0"/>
                <a:cs typeface="Times New Roman" pitchFamily="18" charset="0"/>
              </a:rPr>
              <a:t>  </a:t>
            </a:r>
          </a:p>
          <a:p>
            <a:pPr>
              <a:lnSpc>
                <a:spcPct val="80000"/>
              </a:lnSpc>
              <a:buFontTx/>
              <a:buNone/>
            </a:pPr>
            <a:r>
              <a:rPr lang="en-US" altLang="ko-KR" sz="1200">
                <a:latin typeface="Times New Roman" pitchFamily="18" charset="0"/>
                <a:cs typeface="Times New Roman" pitchFamily="18" charset="0"/>
              </a:rPr>
              <a:t>- Ask students to start writing about why they might like or dislike mystery stories.</a:t>
            </a:r>
          </a:p>
          <a:p>
            <a:pPr>
              <a:lnSpc>
                <a:spcPct val="80000"/>
              </a:lnSpc>
              <a:buFontTx/>
              <a:buNone/>
            </a:pPr>
            <a:r>
              <a:rPr lang="en-US" altLang="ko-KR" sz="1200">
                <a:latin typeface="Arial"/>
                <a:cs typeface="Times New Roman" pitchFamily="18" charset="0"/>
              </a:rPr>
              <a:t> </a:t>
            </a:r>
            <a:endParaRPr lang="en-US" altLang="ko-KR" sz="1200">
              <a:latin typeface="Times New Roman" pitchFamily="18" charset="0"/>
              <a:cs typeface="Times New Roman" pitchFamily="18" charset="0"/>
            </a:endParaRPr>
          </a:p>
          <a:p>
            <a:pPr>
              <a:lnSpc>
                <a:spcPct val="80000"/>
              </a:lnSpc>
              <a:buFontTx/>
              <a:buNone/>
            </a:pPr>
            <a:r>
              <a:rPr lang="en-US" altLang="ko-KR" sz="1200" b="1">
                <a:latin typeface="Times New Roman" pitchFamily="18" charset="0"/>
                <a:cs typeface="Times New Roman" pitchFamily="18" charset="0"/>
              </a:rPr>
              <a:t>. Homework: </a:t>
            </a:r>
            <a:endParaRPr lang="en-US" altLang="ko-KR" sz="1200">
              <a:latin typeface="Times New Roman" pitchFamily="18" charset="0"/>
              <a:cs typeface="Times New Roman" pitchFamily="18" charset="0"/>
            </a:endParaRPr>
          </a:p>
          <a:p>
            <a:pPr>
              <a:lnSpc>
                <a:spcPct val="80000"/>
              </a:lnSpc>
              <a:buFontTx/>
              <a:buNone/>
            </a:pPr>
            <a:r>
              <a:rPr lang="en-US" altLang="ko-KR" sz="1200">
                <a:latin typeface="Times New Roman" pitchFamily="18" charset="0"/>
                <a:cs typeface="Times New Roman" pitchFamily="18" charset="0"/>
              </a:rPr>
              <a:t>- Research at least one American author who wrote mystery stories and was influenced by the writings of A. Christie</a:t>
            </a:r>
            <a:r>
              <a:rPr lang="en-US" altLang="ja-JP" sz="1200">
                <a:latin typeface="Times New Roman" pitchFamily="18" charset="0"/>
                <a:cs typeface="Times New Roman" pitchFamily="18" charset="0"/>
              </a:rPr>
              <a:t>.</a:t>
            </a:r>
          </a:p>
          <a:p>
            <a:pPr>
              <a:lnSpc>
                <a:spcPct val="80000"/>
              </a:lnSpc>
              <a:buFontTx/>
              <a:buNone/>
            </a:pPr>
            <a:endParaRPr lang="en-US" altLang="ko-KR" sz="1200"/>
          </a:p>
          <a:p>
            <a:pPr>
              <a:lnSpc>
                <a:spcPct val="80000"/>
              </a:lnSpc>
              <a:buFontTx/>
              <a:buNone/>
            </a:pPr>
            <a:endParaRPr lang="en-US" altLang="ko-KR" sz="1400"/>
          </a:p>
        </p:txBody>
      </p:sp>
      <p:pic>
        <p:nvPicPr>
          <p:cNvPr id="12296" name="Picture 8" descr="1904048609large">
            <a:hlinkClick r:id="rId3"/>
          </p:cNvPr>
          <p:cNvPicPr>
            <a:picLocks noChangeAspect="1" noChangeArrowheads="1"/>
          </p:cNvPicPr>
          <p:nvPr>
            <p:ph sz="half" idx="2"/>
          </p:nvPr>
        </p:nvPicPr>
        <p:blipFill>
          <a:blip r:embed="rId4"/>
          <a:srcRect/>
          <a:stretch>
            <a:fillRect/>
          </a:stretch>
        </p:blipFill>
        <p:spPr>
          <a:xfrm>
            <a:off x="7010400" y="2057400"/>
            <a:ext cx="2133600" cy="3097213"/>
          </a:xfrm>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ko-KR" sz="2400" b="1"/>
              <a:t>Lesson #3</a:t>
            </a:r>
            <a:br>
              <a:rPr lang="en-US" altLang="ko-KR" sz="2400" b="1"/>
            </a:br>
            <a:r>
              <a:rPr lang="en-US" altLang="ko-KR" sz="2400" b="1"/>
              <a:t>               American Poetry       </a:t>
            </a:r>
            <a:r>
              <a:rPr lang="en-US" altLang="ko-KR" sz="1200"/>
              <a:t>(byEmad)</a:t>
            </a:r>
          </a:p>
        </p:txBody>
      </p:sp>
      <p:sp>
        <p:nvSpPr>
          <p:cNvPr id="10243" name="Rectangle 3"/>
          <p:cNvSpPr>
            <a:spLocks noGrp="1" noChangeArrowheads="1"/>
          </p:cNvSpPr>
          <p:nvPr>
            <p:ph type="body" sz="half" idx="1"/>
          </p:nvPr>
        </p:nvSpPr>
        <p:spPr>
          <a:xfrm>
            <a:off x="457200" y="1125538"/>
            <a:ext cx="6562725" cy="5472112"/>
          </a:xfrm>
        </p:spPr>
        <p:txBody>
          <a:bodyPr/>
          <a:lstStyle/>
          <a:p>
            <a:pPr>
              <a:lnSpc>
                <a:spcPct val="80000"/>
              </a:lnSpc>
              <a:buFontTx/>
              <a:buNone/>
            </a:pPr>
            <a:endParaRPr lang="en-US" altLang="ko-KR" sz="1400" b="1"/>
          </a:p>
          <a:p>
            <a:pPr>
              <a:lnSpc>
                <a:spcPct val="80000"/>
              </a:lnSpc>
              <a:buFontTx/>
              <a:buNone/>
            </a:pPr>
            <a:r>
              <a:rPr lang="en-US" altLang="ko-KR" sz="1400" b="1"/>
              <a:t>Part 1: objective: Exploring and defining different of aspects of American Poetry</a:t>
            </a:r>
          </a:p>
          <a:p>
            <a:pPr>
              <a:lnSpc>
                <a:spcPct val="80000"/>
              </a:lnSpc>
            </a:pPr>
            <a:r>
              <a:rPr lang="en-US" altLang="zh-CN" sz="1400" b="1" u="sng"/>
              <a:t>Warm up : 20 min</a:t>
            </a:r>
            <a:endParaRPr lang="en-US" altLang="zh-CN" sz="1400" b="1"/>
          </a:p>
          <a:p>
            <a:pPr>
              <a:lnSpc>
                <a:spcPct val="80000"/>
              </a:lnSpc>
              <a:buFontTx/>
              <a:buNone/>
            </a:pPr>
            <a:r>
              <a:rPr lang="en-US" altLang="zh-CN" sz="1400"/>
              <a:t>-Teacher will distribute </a:t>
            </a:r>
            <a:r>
              <a:rPr lang="en-US" altLang="zh-CN" sz="1400">
                <a:latin typeface="Arial"/>
              </a:rPr>
              <a:t>“</a:t>
            </a:r>
            <a:r>
              <a:rPr lang="en-US" altLang="zh-CN" sz="1400"/>
              <a:t>Poem</a:t>
            </a:r>
            <a:r>
              <a:rPr lang="en-US" altLang="zh-CN" sz="1400">
                <a:latin typeface="Arial"/>
              </a:rPr>
              <a:t>’</a:t>
            </a:r>
            <a:r>
              <a:rPr lang="en-US" altLang="zh-CN" sz="1400"/>
              <a:t>s web cluster</a:t>
            </a:r>
            <a:r>
              <a:rPr lang="en-US" altLang="zh-CN" sz="1400">
                <a:latin typeface="Arial"/>
              </a:rPr>
              <a:t>”</a:t>
            </a:r>
            <a:r>
              <a:rPr lang="en-US" altLang="zh-CN" sz="1400"/>
              <a:t> (a paper developed by the </a:t>
            </a:r>
          </a:p>
          <a:p>
            <a:pPr>
              <a:lnSpc>
                <a:spcPct val="80000"/>
              </a:lnSpc>
              <a:buFontTx/>
              <a:buNone/>
            </a:pPr>
            <a:r>
              <a:rPr lang="en-US" altLang="zh-CN" sz="1400"/>
              <a:t>teacher). Students are divided into groups of four students and start </a:t>
            </a:r>
          </a:p>
          <a:p>
            <a:pPr>
              <a:lnSpc>
                <a:spcPct val="80000"/>
              </a:lnSpc>
              <a:buFontTx/>
              <a:buNone/>
            </a:pPr>
            <a:r>
              <a:rPr lang="en-US" altLang="zh-CN" sz="1400"/>
              <a:t>brainstorming about their favorite topics in reading poetry. Students write</a:t>
            </a:r>
          </a:p>
          <a:p>
            <a:pPr>
              <a:lnSpc>
                <a:spcPct val="80000"/>
              </a:lnSpc>
              <a:buFontTx/>
              <a:buNone/>
            </a:pPr>
            <a:r>
              <a:rPr lang="en-US" altLang="zh-CN" sz="1400"/>
              <a:t> down the words they come up with, then cluster them under topics in the </a:t>
            </a:r>
          </a:p>
          <a:p>
            <a:pPr>
              <a:lnSpc>
                <a:spcPct val="80000"/>
              </a:lnSpc>
              <a:buFontTx/>
              <a:buNone/>
            </a:pPr>
            <a:r>
              <a:rPr lang="en-US" altLang="zh-CN" sz="1400"/>
              <a:t>sheet paper.</a:t>
            </a:r>
          </a:p>
          <a:p>
            <a:pPr>
              <a:lnSpc>
                <a:spcPct val="80000"/>
              </a:lnSpc>
              <a:buFontTx/>
              <a:buNone/>
            </a:pPr>
            <a:r>
              <a:rPr lang="en-US" altLang="zh-CN" sz="1400"/>
              <a:t>-Teacher begins eliciting topics and words from students and write them on the board.</a:t>
            </a:r>
            <a:endParaRPr lang="en-US" altLang="zh-CN" sz="1400" u="sng"/>
          </a:p>
          <a:p>
            <a:pPr>
              <a:lnSpc>
                <a:spcPct val="80000"/>
              </a:lnSpc>
            </a:pPr>
            <a:r>
              <a:rPr lang="en-US" altLang="zh-CN" sz="1400" b="1" u="sng"/>
              <a:t>Procedures: 60 min</a:t>
            </a:r>
            <a:endParaRPr lang="en-US" altLang="zh-CN" sz="1400" b="1"/>
          </a:p>
          <a:p>
            <a:pPr>
              <a:lnSpc>
                <a:spcPct val="80000"/>
              </a:lnSpc>
              <a:buFontTx/>
              <a:buNone/>
            </a:pPr>
            <a:r>
              <a:rPr lang="en-US" altLang="zh-CN" sz="1400"/>
              <a:t>-Teacher present the key vocabulary on the board through eliciting what </a:t>
            </a:r>
          </a:p>
          <a:p>
            <a:pPr>
              <a:lnSpc>
                <a:spcPct val="80000"/>
              </a:lnSpc>
              <a:buFontTx/>
              <a:buNone/>
            </a:pPr>
            <a:r>
              <a:rPr lang="en-US" altLang="zh-CN" sz="1400"/>
              <a:t>students already know and facilitates the meaning of the new words</a:t>
            </a:r>
          </a:p>
          <a:p>
            <a:pPr>
              <a:lnSpc>
                <a:spcPct val="80000"/>
              </a:lnSpc>
              <a:buFontTx/>
              <a:buNone/>
            </a:pPr>
            <a:r>
              <a:rPr lang="en-US" altLang="zh-CN" sz="1400"/>
              <a:t>through meaningful examples.</a:t>
            </a:r>
          </a:p>
          <a:p>
            <a:pPr>
              <a:lnSpc>
                <a:spcPct val="80000"/>
              </a:lnSpc>
              <a:buFontTx/>
              <a:buNone/>
            </a:pPr>
            <a:r>
              <a:rPr lang="en-US" altLang="zh-CN" sz="1400"/>
              <a:t>-Teacher starts showing number of (my favorite poem) project video </a:t>
            </a:r>
          </a:p>
          <a:p>
            <a:pPr>
              <a:lnSpc>
                <a:spcPct val="80000"/>
              </a:lnSpc>
              <a:buFontTx/>
              <a:buNone/>
            </a:pPr>
            <a:r>
              <a:rPr lang="en-US" altLang="zh-CN" sz="1400"/>
              <a:t>segments (about 6 to 8 </a:t>
            </a:r>
            <a:r>
              <a:rPr lang="en-US" altLang="zh-CN" sz="1400">
                <a:hlinkClick r:id="rId3"/>
              </a:rPr>
              <a:t>video segments</a:t>
            </a:r>
            <a:r>
              <a:rPr lang="en-US" altLang="zh-CN" sz="1400"/>
              <a:t> about 4 min each) the segments </a:t>
            </a:r>
          </a:p>
          <a:p>
            <a:pPr>
              <a:lnSpc>
                <a:spcPct val="80000"/>
              </a:lnSpc>
              <a:buFontTx/>
              <a:buNone/>
            </a:pPr>
            <a:r>
              <a:rPr lang="en-US" altLang="zh-CN" sz="1400"/>
              <a:t>show selected poems read by different students and their reflections about</a:t>
            </a:r>
          </a:p>
          <a:p>
            <a:pPr>
              <a:lnSpc>
                <a:spcPct val="80000"/>
              </a:lnSpc>
              <a:buFontTx/>
              <a:buNone/>
            </a:pPr>
            <a:r>
              <a:rPr lang="en-US" altLang="zh-CN" sz="1400"/>
              <a:t>the poems, why they chose them and how the poems relate to their lives. </a:t>
            </a:r>
          </a:p>
          <a:p>
            <a:pPr>
              <a:lnSpc>
                <a:spcPct val="80000"/>
              </a:lnSpc>
              <a:buFontTx/>
              <a:buNone/>
            </a:pPr>
            <a:r>
              <a:rPr lang="en-US" altLang="zh-CN" sz="1400"/>
              <a:t>-Teacher asks students to write a response to the segment that influenced</a:t>
            </a:r>
          </a:p>
          <a:p>
            <a:pPr>
              <a:lnSpc>
                <a:spcPct val="80000"/>
              </a:lnSpc>
              <a:buFontTx/>
              <a:buNone/>
            </a:pPr>
            <a:r>
              <a:rPr lang="en-US" altLang="zh-CN" sz="1400"/>
              <a:t> them most strongly or that they feel related to their lives and feelings. </a:t>
            </a:r>
          </a:p>
          <a:p>
            <a:pPr>
              <a:lnSpc>
                <a:spcPct val="80000"/>
              </a:lnSpc>
              <a:buFontTx/>
              <a:buNone/>
            </a:pPr>
            <a:r>
              <a:rPr lang="en-US" altLang="zh-CN" sz="1400"/>
              <a:t>-Teacher discusses what students liked or did not like most in each video, </a:t>
            </a:r>
          </a:p>
          <a:p>
            <a:pPr>
              <a:lnSpc>
                <a:spcPct val="80000"/>
              </a:lnSpc>
              <a:buFontTx/>
              <a:buNone/>
            </a:pPr>
            <a:r>
              <a:rPr lang="en-US" altLang="zh-CN" sz="1400"/>
              <a:t>what they noticed,  what they enjoyed and what they did not understand. </a:t>
            </a:r>
            <a:br>
              <a:rPr lang="en-US" altLang="zh-CN" sz="1400"/>
            </a:br>
            <a:endParaRPr lang="en-US" altLang="zh-CN" sz="1400"/>
          </a:p>
          <a:p>
            <a:pPr>
              <a:lnSpc>
                <a:spcPct val="80000"/>
              </a:lnSpc>
              <a:buFontTx/>
              <a:buChar char="-"/>
            </a:pPr>
            <a:r>
              <a:rPr lang="en-US" altLang="zh-CN" sz="1400" b="1"/>
              <a:t>Break : 20 min</a:t>
            </a:r>
          </a:p>
        </p:txBody>
      </p:sp>
      <p:pic>
        <p:nvPicPr>
          <p:cNvPr id="10248" name="Picture 8" descr="6a00c2251c1ba8f21900c22525a361549d-500pi">
            <a:hlinkClick r:id="rId4"/>
          </p:cNvPr>
          <p:cNvPicPr>
            <a:picLocks noChangeAspect="1" noChangeArrowheads="1"/>
          </p:cNvPicPr>
          <p:nvPr>
            <p:ph sz="half" idx="2"/>
          </p:nvPr>
        </p:nvPicPr>
        <p:blipFill>
          <a:blip r:embed="rId5"/>
          <a:srcRect/>
          <a:stretch>
            <a:fillRect/>
          </a:stretch>
        </p:blipFill>
        <p:spPr>
          <a:xfrm>
            <a:off x="7019925" y="1989138"/>
            <a:ext cx="1944688" cy="3095625"/>
          </a:xfrm>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ko-KR" sz="2400" b="1"/>
              <a:t>American Poetry </a:t>
            </a:r>
            <a:br>
              <a:rPr lang="en-US" altLang="ko-KR" sz="2400" b="1"/>
            </a:br>
            <a:r>
              <a:rPr lang="en-US" altLang="ko-KR" sz="2400" b="1"/>
              <a:t>(continued)</a:t>
            </a:r>
          </a:p>
        </p:txBody>
      </p:sp>
      <p:sp>
        <p:nvSpPr>
          <p:cNvPr id="11267" name="Rectangle 3"/>
          <p:cNvSpPr>
            <a:spLocks noGrp="1" noChangeArrowheads="1"/>
          </p:cNvSpPr>
          <p:nvPr>
            <p:ph type="body" sz="half" idx="1"/>
          </p:nvPr>
        </p:nvSpPr>
        <p:spPr>
          <a:xfrm>
            <a:off x="457200" y="1268413"/>
            <a:ext cx="6562725" cy="5184775"/>
          </a:xfrm>
        </p:spPr>
        <p:txBody>
          <a:bodyPr/>
          <a:lstStyle/>
          <a:p>
            <a:pPr>
              <a:lnSpc>
                <a:spcPct val="80000"/>
              </a:lnSpc>
              <a:buFontTx/>
              <a:buNone/>
            </a:pPr>
            <a:r>
              <a:rPr lang="en-US" altLang="ko-KR" sz="1400" b="1"/>
              <a:t>Part 2 objective: Exploring and defining different of aspects of American Poetry</a:t>
            </a:r>
            <a:endParaRPr lang="en-US" altLang="ko-KR" sz="1400"/>
          </a:p>
          <a:p>
            <a:pPr>
              <a:lnSpc>
                <a:spcPct val="80000"/>
              </a:lnSpc>
              <a:buFontTx/>
              <a:buChar char="-"/>
            </a:pPr>
            <a:r>
              <a:rPr lang="en-US" altLang="ko-KR" sz="1400" b="1"/>
              <a:t>Procedure:</a:t>
            </a:r>
            <a:r>
              <a:rPr lang="en-US" altLang="ko-KR" sz="1400"/>
              <a:t> (Continued)(</a:t>
            </a:r>
            <a:r>
              <a:rPr lang="en-US" altLang="ko-KR" sz="1400" b="1"/>
              <a:t>60min)</a:t>
            </a:r>
          </a:p>
          <a:p>
            <a:pPr>
              <a:lnSpc>
                <a:spcPct val="80000"/>
              </a:lnSpc>
              <a:buFontTx/>
              <a:buChar char="-"/>
            </a:pPr>
            <a:r>
              <a:rPr lang="en-US" altLang="zh-CN" sz="1400"/>
              <a:t>After the break ,teacher discusses and explain the difficult words in the </a:t>
            </a:r>
          </a:p>
          <a:p>
            <a:pPr>
              <a:lnSpc>
                <a:spcPct val="80000"/>
              </a:lnSpc>
              <a:buFontTx/>
              <a:buNone/>
            </a:pPr>
            <a:r>
              <a:rPr lang="en-US" altLang="zh-CN" sz="1400"/>
              <a:t>       poems through example and poetic contexts.</a:t>
            </a:r>
          </a:p>
          <a:p>
            <a:pPr>
              <a:lnSpc>
                <a:spcPct val="80000"/>
              </a:lnSpc>
              <a:buFontTx/>
              <a:buChar char="-"/>
            </a:pPr>
            <a:r>
              <a:rPr lang="en-US" altLang="zh-CN" sz="1400"/>
              <a:t>Teacher asks students if there is a poem they know well enough to </a:t>
            </a:r>
          </a:p>
          <a:p>
            <a:pPr>
              <a:lnSpc>
                <a:spcPct val="80000"/>
              </a:lnSpc>
              <a:buFontTx/>
              <a:buNone/>
            </a:pPr>
            <a:r>
              <a:rPr lang="en-US" altLang="zh-CN" sz="1400"/>
              <a:t>      share with the class. </a:t>
            </a:r>
          </a:p>
          <a:p>
            <a:pPr>
              <a:lnSpc>
                <a:spcPct val="80000"/>
              </a:lnSpc>
              <a:buFontTx/>
              <a:buChar char="-"/>
            </a:pPr>
            <a:r>
              <a:rPr lang="en-US" altLang="zh-CN" sz="1400"/>
              <a:t>students are encouraged to recite any poems they know. </a:t>
            </a:r>
          </a:p>
          <a:p>
            <a:pPr>
              <a:lnSpc>
                <a:spcPct val="80000"/>
              </a:lnSpc>
              <a:buFontTx/>
              <a:buChar char="-"/>
            </a:pPr>
            <a:r>
              <a:rPr lang="en-US" altLang="zh-CN" sz="1400"/>
              <a:t>Invite students to find a poem they like, read it to the class, and talk </a:t>
            </a:r>
          </a:p>
          <a:p>
            <a:pPr>
              <a:lnSpc>
                <a:spcPct val="80000"/>
              </a:lnSpc>
              <a:buFontTx/>
              <a:buNone/>
            </a:pPr>
            <a:r>
              <a:rPr lang="en-US" altLang="zh-CN" sz="1400"/>
              <a:t>      about why they like it. </a:t>
            </a:r>
          </a:p>
          <a:p>
            <a:pPr>
              <a:lnSpc>
                <a:spcPct val="80000"/>
              </a:lnSpc>
              <a:buFontTx/>
              <a:buChar char="-"/>
            </a:pPr>
            <a:r>
              <a:rPr lang="en-US" altLang="zh-CN" sz="1400"/>
              <a:t>then provide time to the students to find their poems. Tell students they </a:t>
            </a:r>
          </a:p>
          <a:p>
            <a:pPr>
              <a:lnSpc>
                <a:spcPct val="80000"/>
              </a:lnSpc>
              <a:buFontTx/>
              <a:buNone/>
            </a:pPr>
            <a:r>
              <a:rPr lang="en-US" altLang="zh-CN" sz="1400"/>
              <a:t>     should write out the poem clearly and look up any new or difficult words in the poem and prepare definitions. </a:t>
            </a:r>
          </a:p>
          <a:p>
            <a:pPr>
              <a:lnSpc>
                <a:spcPct val="80000"/>
              </a:lnSpc>
              <a:buFontTx/>
              <a:buChar char="-"/>
            </a:pPr>
            <a:r>
              <a:rPr lang="en-US" altLang="zh-CN" sz="1400"/>
              <a:t>Read the poem aloud many times to practice reading and listening to </a:t>
            </a:r>
          </a:p>
          <a:p>
            <a:pPr>
              <a:lnSpc>
                <a:spcPct val="80000"/>
              </a:lnSpc>
              <a:buFontTx/>
              <a:buNone/>
            </a:pPr>
            <a:r>
              <a:rPr lang="en-US" altLang="zh-CN" sz="1400"/>
              <a:t>      the sounds.</a:t>
            </a:r>
          </a:p>
          <a:p>
            <a:pPr>
              <a:lnSpc>
                <a:spcPct val="80000"/>
              </a:lnSpc>
              <a:buFontTx/>
              <a:buChar char="-"/>
            </a:pPr>
            <a:r>
              <a:rPr lang="en-US" altLang="zh-CN" sz="1400"/>
              <a:t>Reflect on how the meanings of the poems are significant to them </a:t>
            </a:r>
          </a:p>
          <a:p>
            <a:pPr>
              <a:lnSpc>
                <a:spcPct val="80000"/>
              </a:lnSpc>
              <a:buFontTx/>
              <a:buNone/>
            </a:pPr>
            <a:r>
              <a:rPr lang="en-US" altLang="zh-CN" sz="1400"/>
              <a:t>      personally. </a:t>
            </a:r>
          </a:p>
          <a:p>
            <a:pPr>
              <a:lnSpc>
                <a:spcPct val="80000"/>
              </a:lnSpc>
              <a:buFontTx/>
              <a:buChar char="-"/>
            </a:pPr>
            <a:r>
              <a:rPr lang="en-US" altLang="zh-CN" sz="1400"/>
              <a:t>Students are encouraged to share their poems and speak about what </a:t>
            </a:r>
          </a:p>
          <a:p>
            <a:pPr>
              <a:lnSpc>
                <a:spcPct val="80000"/>
              </a:lnSpc>
              <a:buFontTx/>
              <a:buNone/>
            </a:pPr>
            <a:r>
              <a:rPr lang="en-US" altLang="zh-CN" sz="1400"/>
              <a:t>      attracted them to the poems. </a:t>
            </a:r>
          </a:p>
          <a:p>
            <a:pPr>
              <a:lnSpc>
                <a:spcPct val="80000"/>
              </a:lnSpc>
            </a:pPr>
            <a:r>
              <a:rPr lang="en-US" altLang="zh-CN" sz="1400" b="1"/>
              <a:t>Follow up activity (20 min)</a:t>
            </a:r>
            <a:endParaRPr lang="en-US" altLang="zh-CN" sz="1400"/>
          </a:p>
          <a:p>
            <a:pPr>
              <a:lnSpc>
                <a:spcPct val="80000"/>
              </a:lnSpc>
              <a:buFontTx/>
              <a:buNone/>
            </a:pPr>
            <a:r>
              <a:rPr lang="en-US" altLang="zh-CN" sz="1400"/>
              <a:t>-    Students will work in pairs to create videos of their poetry readings. </a:t>
            </a:r>
          </a:p>
          <a:p>
            <a:pPr>
              <a:lnSpc>
                <a:spcPct val="80000"/>
              </a:lnSpc>
              <a:buFontTx/>
              <a:buNone/>
            </a:pPr>
            <a:r>
              <a:rPr lang="en-US" altLang="zh-CN" sz="1400"/>
              <a:t>-</a:t>
            </a:r>
            <a:r>
              <a:rPr lang="en-US" altLang="zh-CN" sz="1400">
                <a:latin typeface="Arial"/>
              </a:rPr>
              <a:t>·</a:t>
            </a:r>
            <a:r>
              <a:rPr lang="en-US" altLang="zh-CN" sz="1400"/>
              <a:t>    Students will  share their videos with other classrooms.</a:t>
            </a:r>
            <a:endParaRPr lang="en-US" altLang="zh-CN" sz="1400" b="1" u="sng"/>
          </a:p>
          <a:p>
            <a:pPr>
              <a:lnSpc>
                <a:spcPct val="80000"/>
              </a:lnSpc>
              <a:buFontTx/>
              <a:buNone/>
            </a:pPr>
            <a:r>
              <a:rPr lang="en-US" altLang="zh-CN" sz="1400" b="1"/>
              <a:t>      Assessment</a:t>
            </a:r>
            <a:endParaRPr lang="en-US" altLang="zh-CN" sz="1400"/>
          </a:p>
          <a:p>
            <a:pPr>
              <a:lnSpc>
                <a:spcPct val="80000"/>
              </a:lnSpc>
              <a:buFontTx/>
              <a:buChar char="-"/>
            </a:pPr>
            <a:r>
              <a:rPr lang="en-US" altLang="zh-CN" sz="1400"/>
              <a:t>Students will be evaluated on their participation in the various activities. </a:t>
            </a:r>
          </a:p>
          <a:p>
            <a:pPr>
              <a:lnSpc>
                <a:spcPct val="80000"/>
              </a:lnSpc>
              <a:buFontTx/>
              <a:buChar char="-"/>
            </a:pPr>
            <a:endParaRPr lang="en-US" altLang="ko-KR" sz="1400"/>
          </a:p>
          <a:p>
            <a:pPr>
              <a:lnSpc>
                <a:spcPct val="80000"/>
              </a:lnSpc>
              <a:buFontTx/>
              <a:buNone/>
            </a:pPr>
            <a:endParaRPr lang="en-US" altLang="ko-KR" sz="1000"/>
          </a:p>
        </p:txBody>
      </p:sp>
      <p:pic>
        <p:nvPicPr>
          <p:cNvPr id="11279" name="Picture 15" descr="covercollage">
            <a:hlinkClick r:id="rId3"/>
          </p:cNvPr>
          <p:cNvPicPr>
            <a:picLocks noChangeAspect="1" noChangeArrowheads="1"/>
          </p:cNvPicPr>
          <p:nvPr>
            <p:ph sz="half" idx="2"/>
          </p:nvPr>
        </p:nvPicPr>
        <p:blipFill>
          <a:blip r:embed="rId4"/>
          <a:srcRect/>
          <a:stretch>
            <a:fillRect/>
          </a:stretch>
        </p:blipFill>
        <p:spPr>
          <a:xfrm>
            <a:off x="7092950" y="1916113"/>
            <a:ext cx="1944688" cy="3240087"/>
          </a:xfrm>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기본 디자인">
  <a:themeElements>
    <a:clrScheme name="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기본 디자인">
      <a:majorFont>
        <a:latin typeface="굴림"/>
        <a:ea typeface="굴림"/>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1" hangingPunct="1">
          <a:lnSpc>
            <a:spcPct val="100000"/>
          </a:lnSpc>
          <a:spcBef>
            <a:spcPct val="0"/>
          </a:spcBef>
          <a:spcAft>
            <a:spcPct val="0"/>
          </a:spcAft>
          <a:buClrTx/>
          <a:buSzTx/>
          <a:buFontTx/>
          <a:buNone/>
          <a:tabLst/>
          <a:defRPr kumimoji="1" lang="ko-KR" altLang="en-US" sz="1800" b="0" i="0" u="none" strike="noStrike" cap="none" normalizeH="0" baseline="0" smtClean="0">
            <a:ln>
              <a:noFill/>
            </a:ln>
            <a:solidFill>
              <a:schemeClr val="tx1"/>
            </a:solidFill>
            <a:effectLst/>
            <a:latin typeface="굴림" pitchFamily="34" charset="-127"/>
            <a:ea typeface="굴림" pitchFamily="34"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1" hangingPunct="1">
          <a:lnSpc>
            <a:spcPct val="100000"/>
          </a:lnSpc>
          <a:spcBef>
            <a:spcPct val="0"/>
          </a:spcBef>
          <a:spcAft>
            <a:spcPct val="0"/>
          </a:spcAft>
          <a:buClrTx/>
          <a:buSzTx/>
          <a:buFontTx/>
          <a:buNone/>
          <a:tabLst/>
          <a:defRPr kumimoji="1" lang="ko-KR" altLang="en-US" sz="1800" b="0" i="0" u="none" strike="noStrike" cap="none" normalizeH="0" baseline="0" smtClean="0">
            <a:ln>
              <a:noFill/>
            </a:ln>
            <a:solidFill>
              <a:schemeClr val="tx1"/>
            </a:solidFill>
            <a:effectLst/>
            <a:latin typeface="굴림" pitchFamily="34" charset="-127"/>
            <a:ea typeface="굴림" pitchFamily="34" charset="-127"/>
          </a:defRPr>
        </a:defPPr>
      </a:lstStyle>
    </a:lnDef>
  </a:objectDefaults>
  <a:extraClrSchemeLst>
    <a:extraClrScheme>
      <a:clrScheme name="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기본 디자인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기본 디자인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기본 디자인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기본 디자인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기본 디자인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기본 디자인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기본 디자인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기본 디자인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기본 디자인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기본 디자인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기본 디자인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1656</TotalTime>
  <Words>1810</Words>
  <Application>Microsoft Office PowerPoint</Application>
  <PresentationFormat>On-screen Show (4:3)</PresentationFormat>
  <Paragraphs>206</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굴림</vt:lpstr>
      <vt:lpstr>Arial</vt:lpstr>
      <vt:lpstr>Wingdings</vt:lpstr>
      <vt:lpstr>Times New Roman</vt:lpstr>
      <vt:lpstr>기본 디자인</vt:lpstr>
      <vt:lpstr>Slide 1</vt:lpstr>
      <vt:lpstr>Slide 2</vt:lpstr>
      <vt:lpstr>Unit Overview</vt:lpstr>
      <vt:lpstr>Lesson # 1  Movie based on American Novel</vt:lpstr>
      <vt:lpstr>Movie based on American Novel (continue)</vt:lpstr>
      <vt:lpstr>Slide 6</vt:lpstr>
      <vt:lpstr>Biographies of Famous American Literary                         Figures (Continued)</vt:lpstr>
      <vt:lpstr>Lesson #3                American Poetry       (byEmad)</vt:lpstr>
      <vt:lpstr>American Poetry  (continued)</vt:lpstr>
      <vt:lpstr>Lesson#4 American Short Stories</vt:lpstr>
      <vt:lpstr>American Short Stories (Continued)</vt:lpstr>
      <vt:lpstr>Wrap-up</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hi</dc:creator>
  <cp:lastModifiedBy>IUP</cp:lastModifiedBy>
  <cp:revision>73</cp:revision>
  <dcterms:created xsi:type="dcterms:W3CDTF">2007-04-16T00:02:41Z</dcterms:created>
  <dcterms:modified xsi:type="dcterms:W3CDTF">2008-12-03T01:31:11Z</dcterms:modified>
</cp:coreProperties>
</file>