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78" r:id="rId4"/>
    <p:sldId id="258" r:id="rId5"/>
    <p:sldId id="259" r:id="rId6"/>
    <p:sldId id="260" r:id="rId7"/>
    <p:sldId id="276" r:id="rId8"/>
    <p:sldId id="277" r:id="rId9"/>
    <p:sldId id="262" r:id="rId10"/>
    <p:sldId id="263" r:id="rId11"/>
    <p:sldId id="273" r:id="rId12"/>
    <p:sldId id="283" r:id="rId13"/>
    <p:sldId id="275" r:id="rId14"/>
    <p:sldId id="274" r:id="rId15"/>
    <p:sldId id="284" r:id="rId16"/>
    <p:sldId id="264" r:id="rId17"/>
    <p:sldId id="266" r:id="rId18"/>
    <p:sldId id="265" r:id="rId19"/>
    <p:sldId id="271" r:id="rId20"/>
    <p:sldId id="272" r:id="rId21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B0B"/>
    <a:srgbClr val="30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A0686-CAA1-4BC0-A6D3-BBC2FED58098}" v="1" dt="2024-01-25T01:27:47.136"/>
    <p1510:client id="{BE658EFC-D980-49E9-A661-6C21801708CB}" v="39" dt="2024-01-24T16:28:16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ence Fries" userId="c0499fe8-a2b9-4a53-8bf4-b968d8597eb7" providerId="ADAL" clId="{030B1B33-29E1-40D8-9AE9-C4E89BA2EDEF}"/>
    <pc:docChg chg="undo redo custSel addSld delSld modSld sldOrd">
      <pc:chgData name="Terrence Fries" userId="c0499fe8-a2b9-4a53-8bf4-b968d8597eb7" providerId="ADAL" clId="{030B1B33-29E1-40D8-9AE9-C4E89BA2EDEF}" dt="2022-02-14T21:47:47.617" v="853" actId="404"/>
      <pc:docMkLst>
        <pc:docMk/>
      </pc:docMkLst>
      <pc:sldChg chg="del">
        <pc:chgData name="Terrence Fries" userId="c0499fe8-a2b9-4a53-8bf4-b968d8597eb7" providerId="ADAL" clId="{030B1B33-29E1-40D8-9AE9-C4E89BA2EDEF}" dt="2022-02-12T21:40:38.145" v="526" actId="47"/>
        <pc:sldMkLst>
          <pc:docMk/>
          <pc:sldMk cId="3556783677" sldId="257"/>
        </pc:sldMkLst>
      </pc:sldChg>
      <pc:sldChg chg="modSp">
        <pc:chgData name="Terrence Fries" userId="c0499fe8-a2b9-4a53-8bf4-b968d8597eb7" providerId="ADAL" clId="{030B1B33-29E1-40D8-9AE9-C4E89BA2EDEF}" dt="2022-02-12T21:44:43.890" v="577" actId="20577"/>
        <pc:sldMkLst>
          <pc:docMk/>
          <pc:sldMk cId="3863688099" sldId="259"/>
        </pc:sldMkLst>
        <pc:spChg chg="mod">
          <ac:chgData name="Terrence Fries" userId="c0499fe8-a2b9-4a53-8bf4-b968d8597eb7" providerId="ADAL" clId="{030B1B33-29E1-40D8-9AE9-C4E89BA2EDEF}" dt="2022-02-12T21:44:43.890" v="577" actId="20577"/>
          <ac:spMkLst>
            <pc:docMk/>
            <pc:sldMk cId="3863688099" sldId="259"/>
            <ac:spMk id="3" creationId="{00000000-0000-0000-0000-000000000000}"/>
          </ac:spMkLst>
        </pc:spChg>
      </pc:sldChg>
      <pc:sldChg chg="delSp mod delAnim">
        <pc:chgData name="Terrence Fries" userId="c0499fe8-a2b9-4a53-8bf4-b968d8597eb7" providerId="ADAL" clId="{030B1B33-29E1-40D8-9AE9-C4E89BA2EDEF}" dt="2022-02-12T21:46:08.548" v="582" actId="478"/>
        <pc:sldMkLst>
          <pc:docMk/>
          <pc:sldMk cId="2006087112" sldId="260"/>
        </pc:sldMkLst>
        <pc:spChg chg="del">
          <ac:chgData name="Terrence Fries" userId="c0499fe8-a2b9-4a53-8bf4-b968d8597eb7" providerId="ADAL" clId="{030B1B33-29E1-40D8-9AE9-C4E89BA2EDEF}" dt="2022-02-12T21:45:59.457" v="578" actId="478"/>
          <ac:spMkLst>
            <pc:docMk/>
            <pc:sldMk cId="2006087112" sldId="260"/>
            <ac:spMk id="12" creationId="{00000000-0000-0000-0000-000000000000}"/>
          </ac:spMkLst>
        </pc:spChg>
        <pc:spChg chg="del">
          <ac:chgData name="Terrence Fries" userId="c0499fe8-a2b9-4a53-8bf4-b968d8597eb7" providerId="ADAL" clId="{030B1B33-29E1-40D8-9AE9-C4E89BA2EDEF}" dt="2022-02-12T21:46:04.752" v="580" actId="478"/>
          <ac:spMkLst>
            <pc:docMk/>
            <pc:sldMk cId="2006087112" sldId="260"/>
            <ac:spMk id="13" creationId="{00000000-0000-0000-0000-000000000000}"/>
          </ac:spMkLst>
        </pc:spChg>
        <pc:spChg chg="del">
          <ac:chgData name="Terrence Fries" userId="c0499fe8-a2b9-4a53-8bf4-b968d8597eb7" providerId="ADAL" clId="{030B1B33-29E1-40D8-9AE9-C4E89BA2EDEF}" dt="2022-02-12T21:46:08.548" v="582" actId="478"/>
          <ac:spMkLst>
            <pc:docMk/>
            <pc:sldMk cId="2006087112" sldId="260"/>
            <ac:spMk id="14" creationId="{00000000-0000-0000-0000-000000000000}"/>
          </ac:spMkLst>
        </pc:spChg>
        <pc:spChg chg="del">
          <ac:chgData name="Terrence Fries" userId="c0499fe8-a2b9-4a53-8bf4-b968d8597eb7" providerId="ADAL" clId="{030B1B33-29E1-40D8-9AE9-C4E89BA2EDEF}" dt="2022-02-12T21:46:07.062" v="581" actId="478"/>
          <ac:spMkLst>
            <pc:docMk/>
            <pc:sldMk cId="2006087112" sldId="260"/>
            <ac:spMk id="16" creationId="{00000000-0000-0000-0000-000000000000}"/>
          </ac:spMkLst>
        </pc:spChg>
        <pc:spChg chg="del">
          <ac:chgData name="Terrence Fries" userId="c0499fe8-a2b9-4a53-8bf4-b968d8597eb7" providerId="ADAL" clId="{030B1B33-29E1-40D8-9AE9-C4E89BA2EDEF}" dt="2022-02-12T21:46:02.129" v="579" actId="478"/>
          <ac:spMkLst>
            <pc:docMk/>
            <pc:sldMk cId="2006087112" sldId="260"/>
            <ac:spMk id="17" creationId="{00000000-0000-0000-0000-000000000000}"/>
          </ac:spMkLst>
        </pc:spChg>
      </pc:sldChg>
      <pc:sldChg chg="delSp modSp mod delAnim modAnim">
        <pc:chgData name="Terrence Fries" userId="c0499fe8-a2b9-4a53-8bf4-b968d8597eb7" providerId="ADAL" clId="{030B1B33-29E1-40D8-9AE9-C4E89BA2EDEF}" dt="2022-02-14T21:46:35.378" v="830" actId="113"/>
        <pc:sldMkLst>
          <pc:docMk/>
          <pc:sldMk cId="1657143375" sldId="271"/>
        </pc:sldMkLst>
        <pc:spChg chg="mod">
          <ac:chgData name="Terrence Fries" userId="c0499fe8-a2b9-4a53-8bf4-b968d8597eb7" providerId="ADAL" clId="{030B1B33-29E1-40D8-9AE9-C4E89BA2EDEF}" dt="2022-02-14T21:46:35.378" v="830" actId="113"/>
          <ac:spMkLst>
            <pc:docMk/>
            <pc:sldMk cId="1657143375" sldId="271"/>
            <ac:spMk id="3" creationId="{00000000-0000-0000-0000-000000000000}"/>
          </ac:spMkLst>
        </pc:spChg>
        <pc:spChg chg="del">
          <ac:chgData name="Terrence Fries" userId="c0499fe8-a2b9-4a53-8bf4-b968d8597eb7" providerId="ADAL" clId="{030B1B33-29E1-40D8-9AE9-C4E89BA2EDEF}" dt="2022-02-12T21:55:51.686" v="693" actId="478"/>
          <ac:spMkLst>
            <pc:docMk/>
            <pc:sldMk cId="1657143375" sldId="271"/>
            <ac:spMk id="4" creationId="{00000000-0000-0000-0000-000000000000}"/>
          </ac:spMkLst>
        </pc:spChg>
      </pc:sldChg>
      <pc:sldChg chg="modSp mod">
        <pc:chgData name="Terrence Fries" userId="c0499fe8-a2b9-4a53-8bf4-b968d8597eb7" providerId="ADAL" clId="{030B1B33-29E1-40D8-9AE9-C4E89BA2EDEF}" dt="2022-02-12T21:52:27.701" v="655" actId="6549"/>
        <pc:sldMkLst>
          <pc:docMk/>
          <pc:sldMk cId="3620952347" sldId="274"/>
        </pc:sldMkLst>
        <pc:spChg chg="mod">
          <ac:chgData name="Terrence Fries" userId="c0499fe8-a2b9-4a53-8bf4-b968d8597eb7" providerId="ADAL" clId="{030B1B33-29E1-40D8-9AE9-C4E89BA2EDEF}" dt="2022-02-12T21:52:27.701" v="655" actId="6549"/>
          <ac:spMkLst>
            <pc:docMk/>
            <pc:sldMk cId="3620952347" sldId="274"/>
            <ac:spMk id="3" creationId="{B9947B33-E734-484C-99CD-8D0C71E128B8}"/>
          </ac:spMkLst>
        </pc:spChg>
      </pc:sldChg>
      <pc:sldChg chg="modSp mod">
        <pc:chgData name="Terrence Fries" userId="c0499fe8-a2b9-4a53-8bf4-b968d8597eb7" providerId="ADAL" clId="{030B1B33-29E1-40D8-9AE9-C4E89BA2EDEF}" dt="2022-02-12T21:53:18.488" v="659" actId="20577"/>
        <pc:sldMkLst>
          <pc:docMk/>
          <pc:sldMk cId="1232894532" sldId="275"/>
        </pc:sldMkLst>
        <pc:spChg chg="mod">
          <ac:chgData name="Terrence Fries" userId="c0499fe8-a2b9-4a53-8bf4-b968d8597eb7" providerId="ADAL" clId="{030B1B33-29E1-40D8-9AE9-C4E89BA2EDEF}" dt="2022-02-12T21:53:18.488" v="659" actId="20577"/>
          <ac:spMkLst>
            <pc:docMk/>
            <pc:sldMk cId="1232894532" sldId="275"/>
            <ac:spMk id="3" creationId="{C36C4BE1-67E9-4544-874A-7F1461522AA0}"/>
          </ac:spMkLst>
        </pc:spChg>
      </pc:sldChg>
      <pc:sldChg chg="modSp mod">
        <pc:chgData name="Terrence Fries" userId="c0499fe8-a2b9-4a53-8bf4-b968d8597eb7" providerId="ADAL" clId="{030B1B33-29E1-40D8-9AE9-C4E89BA2EDEF}" dt="2022-02-14T04:42:23.866" v="703" actId="20577"/>
        <pc:sldMkLst>
          <pc:docMk/>
          <pc:sldMk cId="2791646072" sldId="276"/>
        </pc:sldMkLst>
        <pc:spChg chg="mod">
          <ac:chgData name="Terrence Fries" userId="c0499fe8-a2b9-4a53-8bf4-b968d8597eb7" providerId="ADAL" clId="{030B1B33-29E1-40D8-9AE9-C4E89BA2EDEF}" dt="2022-02-14T04:42:23.866" v="703" actId="20577"/>
          <ac:spMkLst>
            <pc:docMk/>
            <pc:sldMk cId="2791646072" sldId="276"/>
            <ac:spMk id="3" creationId="{32BE0DAD-0DB7-4323-B39D-DD30572A9445}"/>
          </ac:spMkLst>
        </pc:spChg>
      </pc:sldChg>
      <pc:sldChg chg="modSp mod">
        <pc:chgData name="Terrence Fries" userId="c0499fe8-a2b9-4a53-8bf4-b968d8597eb7" providerId="ADAL" clId="{030B1B33-29E1-40D8-9AE9-C4E89BA2EDEF}" dt="2022-02-14T21:47:47.617" v="853" actId="404"/>
        <pc:sldMkLst>
          <pc:docMk/>
          <pc:sldMk cId="4286093102" sldId="277"/>
        </pc:sldMkLst>
        <pc:spChg chg="mod">
          <ac:chgData name="Terrence Fries" userId="c0499fe8-a2b9-4a53-8bf4-b968d8597eb7" providerId="ADAL" clId="{030B1B33-29E1-40D8-9AE9-C4E89BA2EDEF}" dt="2022-02-14T21:47:47.617" v="853" actId="404"/>
          <ac:spMkLst>
            <pc:docMk/>
            <pc:sldMk cId="4286093102" sldId="277"/>
            <ac:spMk id="2" creationId="{A24D1868-E18B-4ABD-B8A8-19986E24AAA2}"/>
          </ac:spMkLst>
        </pc:spChg>
        <pc:spChg chg="mod">
          <ac:chgData name="Terrence Fries" userId="c0499fe8-a2b9-4a53-8bf4-b968d8597eb7" providerId="ADAL" clId="{030B1B33-29E1-40D8-9AE9-C4E89BA2EDEF}" dt="2022-02-14T04:49:24.054" v="793" actId="20577"/>
          <ac:spMkLst>
            <pc:docMk/>
            <pc:sldMk cId="4286093102" sldId="277"/>
            <ac:spMk id="3" creationId="{32BE0DAD-0DB7-4323-B39D-DD30572A9445}"/>
          </ac:spMkLst>
        </pc:spChg>
      </pc:sldChg>
      <pc:sldChg chg="addSp modSp mod">
        <pc:chgData name="Terrence Fries" userId="c0499fe8-a2b9-4a53-8bf4-b968d8597eb7" providerId="ADAL" clId="{030B1B33-29E1-40D8-9AE9-C4E89BA2EDEF}" dt="2022-02-12T21:40:07.985" v="525" actId="20577"/>
        <pc:sldMkLst>
          <pc:docMk/>
          <pc:sldMk cId="1206323771" sldId="278"/>
        </pc:sldMkLst>
        <pc:spChg chg="add mod">
          <ac:chgData name="Terrence Fries" userId="c0499fe8-a2b9-4a53-8bf4-b968d8597eb7" providerId="ADAL" clId="{030B1B33-29E1-40D8-9AE9-C4E89BA2EDEF}" dt="2022-02-12T21:39:04.160" v="516" actId="208"/>
          <ac:spMkLst>
            <pc:docMk/>
            <pc:sldMk cId="1206323771" sldId="278"/>
            <ac:spMk id="6" creationId="{B5056E6C-7CF2-4DB7-8A64-E3855A764DAB}"/>
          </ac:spMkLst>
        </pc:spChg>
        <pc:spChg chg="add mod">
          <ac:chgData name="Terrence Fries" userId="c0499fe8-a2b9-4a53-8bf4-b968d8597eb7" providerId="ADAL" clId="{030B1B33-29E1-40D8-9AE9-C4E89BA2EDEF}" dt="2022-02-12T21:40:07.985" v="525" actId="20577"/>
          <ac:spMkLst>
            <pc:docMk/>
            <pc:sldMk cId="1206323771" sldId="278"/>
            <ac:spMk id="7" creationId="{C5F00015-D32A-4DC9-B234-464345CEA2AD}"/>
          </ac:spMkLst>
        </pc:spChg>
        <pc:picChg chg="add mod">
          <ac:chgData name="Terrence Fries" userId="c0499fe8-a2b9-4a53-8bf4-b968d8597eb7" providerId="ADAL" clId="{030B1B33-29E1-40D8-9AE9-C4E89BA2EDEF}" dt="2022-02-12T21:38:41.136" v="512" actId="1076"/>
          <ac:picMkLst>
            <pc:docMk/>
            <pc:sldMk cId="1206323771" sldId="278"/>
            <ac:picMk id="5" creationId="{24EF28A8-15FC-4282-BEB6-DFA53484E4C9}"/>
          </ac:picMkLst>
        </pc:picChg>
      </pc:sldChg>
      <pc:sldChg chg="modSp new del mod">
        <pc:chgData name="Terrence Fries" userId="c0499fe8-a2b9-4a53-8bf4-b968d8597eb7" providerId="ADAL" clId="{030B1B33-29E1-40D8-9AE9-C4E89BA2EDEF}" dt="2022-02-12T21:53:35.686" v="660" actId="47"/>
        <pc:sldMkLst>
          <pc:docMk/>
          <pc:sldMk cId="1495033160" sldId="279"/>
        </pc:sldMkLst>
        <pc:spChg chg="mod">
          <ac:chgData name="Terrence Fries" userId="c0499fe8-a2b9-4a53-8bf4-b968d8597eb7" providerId="ADAL" clId="{030B1B33-29E1-40D8-9AE9-C4E89BA2EDEF}" dt="2022-02-12T20:03:15.824" v="4" actId="27636"/>
          <ac:spMkLst>
            <pc:docMk/>
            <pc:sldMk cId="1495033160" sldId="279"/>
            <ac:spMk id="3" creationId="{CB836BA6-0DCD-4D6A-94B4-92B6657CC9A5}"/>
          </ac:spMkLst>
        </pc:spChg>
      </pc:sldChg>
      <pc:sldChg chg="addSp delSp modSp new del mod modClrScheme chgLayout">
        <pc:chgData name="Terrence Fries" userId="c0499fe8-a2b9-4a53-8bf4-b968d8597eb7" providerId="ADAL" clId="{030B1B33-29E1-40D8-9AE9-C4E89BA2EDEF}" dt="2022-02-12T21:33:10.095" v="499" actId="2696"/>
        <pc:sldMkLst>
          <pc:docMk/>
          <pc:sldMk cId="463408287" sldId="280"/>
        </pc:sldMkLst>
        <pc:spChg chg="del">
          <ac:chgData name="Terrence Fries" userId="c0499fe8-a2b9-4a53-8bf4-b968d8597eb7" providerId="ADAL" clId="{030B1B33-29E1-40D8-9AE9-C4E89BA2EDEF}" dt="2022-02-12T21:07:13.999" v="51" actId="700"/>
          <ac:spMkLst>
            <pc:docMk/>
            <pc:sldMk cId="463408287" sldId="280"/>
            <ac:spMk id="2" creationId="{CCD3B5C7-7FBA-4542-98EB-C9D4B80E6E22}"/>
          </ac:spMkLst>
        </pc:spChg>
        <pc:spChg chg="del">
          <ac:chgData name="Terrence Fries" userId="c0499fe8-a2b9-4a53-8bf4-b968d8597eb7" providerId="ADAL" clId="{030B1B33-29E1-40D8-9AE9-C4E89BA2EDEF}" dt="2022-02-12T21:02:13.831" v="6" actId="1032"/>
          <ac:spMkLst>
            <pc:docMk/>
            <pc:sldMk cId="463408287" sldId="280"/>
            <ac:spMk id="3" creationId="{77B0FDC2-2281-4765-8DAD-34D787C2B92E}"/>
          </ac:spMkLst>
        </pc:spChg>
        <pc:spChg chg="add mod">
          <ac:chgData name="Terrence Fries" userId="c0499fe8-a2b9-4a53-8bf4-b968d8597eb7" providerId="ADAL" clId="{030B1B33-29E1-40D8-9AE9-C4E89BA2EDEF}" dt="2022-02-12T21:12:14.503" v="86" actId="1076"/>
          <ac:spMkLst>
            <pc:docMk/>
            <pc:sldMk cId="463408287" sldId="280"/>
            <ac:spMk id="5" creationId="{1511B049-8986-474D-9BF5-7A9CD4F7A18A}"/>
          </ac:spMkLst>
        </pc:spChg>
        <pc:spChg chg="add mod">
          <ac:chgData name="Terrence Fries" userId="c0499fe8-a2b9-4a53-8bf4-b968d8597eb7" providerId="ADAL" clId="{030B1B33-29E1-40D8-9AE9-C4E89BA2EDEF}" dt="2022-02-12T21:13:09.171" v="95" actId="20577"/>
          <ac:spMkLst>
            <pc:docMk/>
            <pc:sldMk cId="463408287" sldId="280"/>
            <ac:spMk id="6" creationId="{486DCE9B-D8DD-43A5-80B5-22032C57E3A9}"/>
          </ac:spMkLst>
        </pc:spChg>
        <pc:spChg chg="add mod">
          <ac:chgData name="Terrence Fries" userId="c0499fe8-a2b9-4a53-8bf4-b968d8597eb7" providerId="ADAL" clId="{030B1B33-29E1-40D8-9AE9-C4E89BA2EDEF}" dt="2022-02-12T21:13:27.321" v="125" actId="20577"/>
          <ac:spMkLst>
            <pc:docMk/>
            <pc:sldMk cId="463408287" sldId="280"/>
            <ac:spMk id="7" creationId="{620C84F4-61A4-4E9E-BA1F-B3EA40427E88}"/>
          </ac:spMkLst>
        </pc:spChg>
        <pc:spChg chg="add mod">
          <ac:chgData name="Terrence Fries" userId="c0499fe8-a2b9-4a53-8bf4-b968d8597eb7" providerId="ADAL" clId="{030B1B33-29E1-40D8-9AE9-C4E89BA2EDEF}" dt="2022-02-12T21:13:42.755" v="143" actId="20577"/>
          <ac:spMkLst>
            <pc:docMk/>
            <pc:sldMk cId="463408287" sldId="280"/>
            <ac:spMk id="8" creationId="{A3397554-A953-4D22-95C5-9BD1EDE49F08}"/>
          </ac:spMkLst>
        </pc:spChg>
        <pc:spChg chg="add mod">
          <ac:chgData name="Terrence Fries" userId="c0499fe8-a2b9-4a53-8bf4-b968d8597eb7" providerId="ADAL" clId="{030B1B33-29E1-40D8-9AE9-C4E89BA2EDEF}" dt="2022-02-12T21:14:53.744" v="196" actId="1076"/>
          <ac:spMkLst>
            <pc:docMk/>
            <pc:sldMk cId="463408287" sldId="280"/>
            <ac:spMk id="9" creationId="{96F450CB-6E02-4F9F-8E90-4546610ADE54}"/>
          </ac:spMkLst>
        </pc:spChg>
        <pc:spChg chg="add mod">
          <ac:chgData name="Terrence Fries" userId="c0499fe8-a2b9-4a53-8bf4-b968d8597eb7" providerId="ADAL" clId="{030B1B33-29E1-40D8-9AE9-C4E89BA2EDEF}" dt="2022-02-12T21:15:17.460" v="220" actId="1076"/>
          <ac:spMkLst>
            <pc:docMk/>
            <pc:sldMk cId="463408287" sldId="280"/>
            <ac:spMk id="10" creationId="{1081B7F9-7B14-4D03-9CF9-E4B4A0C6D820}"/>
          </ac:spMkLst>
        </pc:spChg>
        <pc:graphicFrameChg chg="add mod ord modGraphic">
          <ac:chgData name="Terrence Fries" userId="c0499fe8-a2b9-4a53-8bf4-b968d8597eb7" providerId="ADAL" clId="{030B1B33-29E1-40D8-9AE9-C4E89BA2EDEF}" dt="2022-02-12T21:09:57.220" v="60" actId="20577"/>
          <ac:graphicFrameMkLst>
            <pc:docMk/>
            <pc:sldMk cId="463408287" sldId="280"/>
            <ac:graphicFrameMk id="4" creationId="{C381DB14-425C-4E6C-8146-448452D7A5D5}"/>
          </ac:graphicFrameMkLst>
        </pc:graphicFrameChg>
      </pc:sldChg>
      <pc:sldChg chg="addSp delSp modSp add del mod modAnim">
        <pc:chgData name="Terrence Fries" userId="c0499fe8-a2b9-4a53-8bf4-b968d8597eb7" providerId="ADAL" clId="{030B1B33-29E1-40D8-9AE9-C4E89BA2EDEF}" dt="2022-02-12T21:43:53.960" v="564" actId="47"/>
        <pc:sldMkLst>
          <pc:docMk/>
          <pc:sldMk cId="2779852385" sldId="281"/>
        </pc:sldMkLst>
        <pc:spChg chg="add mod or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2" creationId="{AC630928-308F-470C-A2AB-40038AA2C2CE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3" creationId="{DB87D8DA-A1C2-41D0-8B0A-BA5A228B0C2B}"/>
          </ac:spMkLst>
        </pc:spChg>
        <pc:spChg chg="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5" creationId="{1511B049-8986-474D-9BF5-7A9CD4F7A18A}"/>
          </ac:spMkLst>
        </pc:spChg>
        <pc:spChg chg="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6" creationId="{486DCE9B-D8DD-43A5-80B5-22032C57E3A9}"/>
          </ac:spMkLst>
        </pc:spChg>
        <pc:spChg chg="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7" creationId="{620C84F4-61A4-4E9E-BA1F-B3EA40427E88}"/>
          </ac:spMkLst>
        </pc:spChg>
        <pc:spChg chg="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8" creationId="{A3397554-A953-4D22-95C5-9BD1EDE49F08}"/>
          </ac:spMkLst>
        </pc:spChg>
        <pc:spChg chg="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9" creationId="{96F450CB-6E02-4F9F-8E90-4546610ADE54}"/>
          </ac:spMkLst>
        </pc:spChg>
        <pc:spChg chg="mod or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0" creationId="{1081B7F9-7B14-4D03-9CF9-E4B4A0C6D820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1" creationId="{9EF59F1B-3061-4BFB-A9A0-FAE940ECB949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2" creationId="{DBCE6F8E-8155-4152-8BCC-864FC177A60C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3" creationId="{546FFF9F-3CB1-48AF-9246-642FFE58106B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4" creationId="{45807C00-C26A-49E3-8CC9-70AFB754F2B4}"/>
          </ac:spMkLst>
        </pc:spChg>
        <pc:spChg chg="add del mod">
          <ac:chgData name="Terrence Fries" userId="c0499fe8-a2b9-4a53-8bf4-b968d8597eb7" providerId="ADAL" clId="{030B1B33-29E1-40D8-9AE9-C4E89BA2EDEF}" dt="2022-02-12T21:22:20.914" v="396" actId="478"/>
          <ac:spMkLst>
            <pc:docMk/>
            <pc:sldMk cId="2779852385" sldId="281"/>
            <ac:spMk id="15" creationId="{38406F72-9A31-4D82-808C-5E99C8A77C3B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6" creationId="{07E2505D-CBD4-49A6-BE15-508867C4F834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7" creationId="{44E4C9D1-FEBC-4252-ADC4-310C97875F67}"/>
          </ac:spMkLst>
        </pc:spChg>
        <pc:spChg chg="add mod">
          <ac:chgData name="Terrence Fries" userId="c0499fe8-a2b9-4a53-8bf4-b968d8597eb7" providerId="ADAL" clId="{030B1B33-29E1-40D8-9AE9-C4E89BA2EDEF}" dt="2022-02-12T21:36:07.233" v="510" actId="1076"/>
          <ac:spMkLst>
            <pc:docMk/>
            <pc:sldMk cId="2779852385" sldId="281"/>
            <ac:spMk id="18" creationId="{E4C74EBC-7397-468A-A8F3-A6C3B547FDC9}"/>
          </ac:spMkLst>
        </pc:spChg>
        <pc:spChg chg="add del mod">
          <ac:chgData name="Terrence Fries" userId="c0499fe8-a2b9-4a53-8bf4-b968d8597eb7" providerId="ADAL" clId="{030B1B33-29E1-40D8-9AE9-C4E89BA2EDEF}" dt="2022-02-12T21:28:03.166" v="455" actId="478"/>
          <ac:spMkLst>
            <pc:docMk/>
            <pc:sldMk cId="2779852385" sldId="281"/>
            <ac:spMk id="19" creationId="{AD6FA008-1D88-4038-8962-9AD1614EA8EC}"/>
          </ac:spMkLst>
        </pc:spChg>
        <pc:spChg chg="add mod">
          <ac:chgData name="Terrence Fries" userId="c0499fe8-a2b9-4a53-8bf4-b968d8597eb7" providerId="ADAL" clId="{030B1B33-29E1-40D8-9AE9-C4E89BA2EDEF}" dt="2022-02-12T21:30:16.353" v="478" actId="1076"/>
          <ac:spMkLst>
            <pc:docMk/>
            <pc:sldMk cId="2779852385" sldId="281"/>
            <ac:spMk id="20" creationId="{7F3AB92A-C309-49DA-AD24-B7E8F72A65BC}"/>
          </ac:spMkLst>
        </pc:spChg>
        <pc:graphicFrameChg chg="add del mod">
          <ac:chgData name="Terrence Fries" userId="c0499fe8-a2b9-4a53-8bf4-b968d8597eb7" providerId="ADAL" clId="{030B1B33-29E1-40D8-9AE9-C4E89BA2EDEF}" dt="2022-02-12T21:16:52.423" v="232" actId="478"/>
          <ac:graphicFrameMkLst>
            <pc:docMk/>
            <pc:sldMk cId="2779852385" sldId="281"/>
            <ac:graphicFrameMk id="4" creationId="{C381DB14-425C-4E6C-8146-448452D7A5D5}"/>
          </ac:graphicFrameMkLst>
        </pc:graphicFrameChg>
      </pc:sldChg>
      <pc:sldChg chg="addSp modSp add mod modAnim">
        <pc:chgData name="Terrence Fries" userId="c0499fe8-a2b9-4a53-8bf4-b968d8597eb7" providerId="ADAL" clId="{030B1B33-29E1-40D8-9AE9-C4E89BA2EDEF}" dt="2022-02-14T04:41:23.205" v="702" actId="1076"/>
        <pc:sldMkLst>
          <pc:docMk/>
          <pc:sldMk cId="1598231517" sldId="282"/>
        </pc:sldMkLst>
        <pc:spChg chg="mod">
          <ac:chgData name="Terrence Fries" userId="c0499fe8-a2b9-4a53-8bf4-b968d8597eb7" providerId="ADAL" clId="{030B1B33-29E1-40D8-9AE9-C4E89BA2EDEF}" dt="2022-02-12T21:42:09.242" v="551" actId="1076"/>
          <ac:spMkLst>
            <pc:docMk/>
            <pc:sldMk cId="1598231517" sldId="282"/>
            <ac:spMk id="2" creationId="{AC630928-308F-470C-A2AB-40038AA2C2CE}"/>
          </ac:spMkLst>
        </pc:spChg>
        <pc:spChg chg="mod">
          <ac:chgData name="Terrence Fries" userId="c0499fe8-a2b9-4a53-8bf4-b968d8597eb7" providerId="ADAL" clId="{030B1B33-29E1-40D8-9AE9-C4E89BA2EDEF}" dt="2022-02-14T04:41:19.722" v="701" actId="1076"/>
          <ac:spMkLst>
            <pc:docMk/>
            <pc:sldMk cId="1598231517" sldId="282"/>
            <ac:spMk id="3" creationId="{DB87D8DA-A1C2-41D0-8B0A-BA5A228B0C2B}"/>
          </ac:spMkLst>
        </pc:spChg>
        <pc:spChg chg="mod">
          <ac:chgData name="Terrence Fries" userId="c0499fe8-a2b9-4a53-8bf4-b968d8597eb7" providerId="ADAL" clId="{030B1B33-29E1-40D8-9AE9-C4E89BA2EDEF}" dt="2022-02-14T04:41:13.083" v="699" actId="1076"/>
          <ac:spMkLst>
            <pc:docMk/>
            <pc:sldMk cId="1598231517" sldId="282"/>
            <ac:spMk id="5" creationId="{1511B049-8986-474D-9BF5-7A9CD4F7A18A}"/>
          </ac:spMkLst>
        </pc:spChg>
        <pc:spChg chg="mod">
          <ac:chgData name="Terrence Fries" userId="c0499fe8-a2b9-4a53-8bf4-b968d8597eb7" providerId="ADAL" clId="{030B1B33-29E1-40D8-9AE9-C4E89BA2EDEF}" dt="2022-02-12T21:43:05.617" v="561" actId="1076"/>
          <ac:spMkLst>
            <pc:docMk/>
            <pc:sldMk cId="1598231517" sldId="282"/>
            <ac:spMk id="6" creationId="{486DCE9B-D8DD-43A5-80B5-22032C57E3A9}"/>
          </ac:spMkLst>
        </pc:spChg>
        <pc:spChg chg="mod">
          <ac:chgData name="Terrence Fries" userId="c0499fe8-a2b9-4a53-8bf4-b968d8597eb7" providerId="ADAL" clId="{030B1B33-29E1-40D8-9AE9-C4E89BA2EDEF}" dt="2022-02-12T21:43:08.117" v="562" actId="1076"/>
          <ac:spMkLst>
            <pc:docMk/>
            <pc:sldMk cId="1598231517" sldId="282"/>
            <ac:spMk id="7" creationId="{620C84F4-61A4-4E9E-BA1F-B3EA40427E88}"/>
          </ac:spMkLst>
        </pc:spChg>
        <pc:spChg chg="mod">
          <ac:chgData name="Terrence Fries" userId="c0499fe8-a2b9-4a53-8bf4-b968d8597eb7" providerId="ADAL" clId="{030B1B33-29E1-40D8-9AE9-C4E89BA2EDEF}" dt="2022-02-12T21:42:49.974" v="558" actId="1076"/>
          <ac:spMkLst>
            <pc:docMk/>
            <pc:sldMk cId="1598231517" sldId="282"/>
            <ac:spMk id="17" creationId="{44E4C9D1-FEBC-4252-ADC4-310C97875F67}"/>
          </ac:spMkLst>
        </pc:spChg>
        <pc:spChg chg="add mod">
          <ac:chgData name="Terrence Fries" userId="c0499fe8-a2b9-4a53-8bf4-b968d8597eb7" providerId="ADAL" clId="{030B1B33-29E1-40D8-9AE9-C4E89BA2EDEF}" dt="2022-02-14T04:41:23.205" v="702" actId="1076"/>
          <ac:spMkLst>
            <pc:docMk/>
            <pc:sldMk cId="1598231517" sldId="282"/>
            <ac:spMk id="19" creationId="{3B12EDCD-44FC-4471-ADA0-AF42E300BC22}"/>
          </ac:spMkLst>
        </pc:spChg>
      </pc:sldChg>
      <pc:sldChg chg="addSp modSp new mod ord">
        <pc:chgData name="Terrence Fries" userId="c0499fe8-a2b9-4a53-8bf4-b968d8597eb7" providerId="ADAL" clId="{030B1B33-29E1-40D8-9AE9-C4E89BA2EDEF}" dt="2022-02-12T21:55:03.416" v="691" actId="1076"/>
        <pc:sldMkLst>
          <pc:docMk/>
          <pc:sldMk cId="1708557304" sldId="283"/>
        </pc:sldMkLst>
        <pc:spChg chg="mod">
          <ac:chgData name="Terrence Fries" userId="c0499fe8-a2b9-4a53-8bf4-b968d8597eb7" providerId="ADAL" clId="{030B1B33-29E1-40D8-9AE9-C4E89BA2EDEF}" dt="2022-02-12T21:54:14.228" v="682" actId="20577"/>
          <ac:spMkLst>
            <pc:docMk/>
            <pc:sldMk cId="1708557304" sldId="283"/>
            <ac:spMk id="2" creationId="{C1B53E45-BDAF-4FBB-A998-AF57A2A5B470}"/>
          </ac:spMkLst>
        </pc:spChg>
        <pc:spChg chg="add mod">
          <ac:chgData name="Terrence Fries" userId="c0499fe8-a2b9-4a53-8bf4-b968d8597eb7" providerId="ADAL" clId="{030B1B33-29E1-40D8-9AE9-C4E89BA2EDEF}" dt="2022-02-12T21:55:03.416" v="691" actId="1076"/>
          <ac:spMkLst>
            <pc:docMk/>
            <pc:sldMk cId="1708557304" sldId="283"/>
            <ac:spMk id="3" creationId="{F5129C06-738D-458C-9296-B40CE9E47968}"/>
          </ac:spMkLst>
        </pc:spChg>
      </pc:sldChg>
    </pc:docChg>
  </pc:docChgLst>
  <pc:docChgLst>
    <pc:chgData name="Terrence Fries" userId="c0499fe8-a2b9-4a53-8bf4-b968d8597eb7" providerId="ADAL" clId="{BE658EFC-D980-49E9-A661-6C21801708CB}"/>
    <pc:docChg chg="undo custSel addSld delSld modSld sldOrd">
      <pc:chgData name="Terrence Fries" userId="c0499fe8-a2b9-4a53-8bf4-b968d8597eb7" providerId="ADAL" clId="{BE658EFC-D980-49E9-A661-6C21801708CB}" dt="2024-01-24T16:28:16.089" v="328" actId="20577"/>
      <pc:docMkLst>
        <pc:docMk/>
      </pc:docMkLst>
      <pc:sldChg chg="del">
        <pc:chgData name="Terrence Fries" userId="c0499fe8-a2b9-4a53-8bf4-b968d8597eb7" providerId="ADAL" clId="{BE658EFC-D980-49E9-A661-6C21801708CB}" dt="2024-01-24T16:23:34.380" v="141" actId="47"/>
        <pc:sldMkLst>
          <pc:docMk/>
          <pc:sldMk cId="4167739653" sldId="261"/>
        </pc:sldMkLst>
      </pc:sldChg>
      <pc:sldChg chg="modSp mod modAnim">
        <pc:chgData name="Terrence Fries" userId="c0499fe8-a2b9-4a53-8bf4-b968d8597eb7" providerId="ADAL" clId="{BE658EFC-D980-49E9-A661-6C21801708CB}" dt="2024-01-24T16:27:36.806" v="323" actId="14100"/>
        <pc:sldMkLst>
          <pc:docMk/>
          <pc:sldMk cId="1392465020" sldId="262"/>
        </pc:sldMkLst>
        <pc:spChg chg="mod">
          <ac:chgData name="Terrence Fries" userId="c0499fe8-a2b9-4a53-8bf4-b968d8597eb7" providerId="ADAL" clId="{BE658EFC-D980-49E9-A661-6C21801708CB}" dt="2024-01-24T16:24:21.147" v="157" actId="14100"/>
          <ac:spMkLst>
            <pc:docMk/>
            <pc:sldMk cId="1392465020" sldId="262"/>
            <ac:spMk id="2" creationId="{00000000-0000-0000-0000-000000000000}"/>
          </ac:spMkLst>
        </pc:spChg>
        <pc:spChg chg="mod">
          <ac:chgData name="Terrence Fries" userId="c0499fe8-a2b9-4a53-8bf4-b968d8597eb7" providerId="ADAL" clId="{BE658EFC-D980-49E9-A661-6C21801708CB}" dt="2024-01-24T16:27:36.806" v="323" actId="14100"/>
          <ac:spMkLst>
            <pc:docMk/>
            <pc:sldMk cId="1392465020" sldId="262"/>
            <ac:spMk id="5" creationId="{00000000-0000-0000-0000-000000000000}"/>
          </ac:spMkLst>
        </pc:spChg>
      </pc:sldChg>
      <pc:sldChg chg="modSp modAnim">
        <pc:chgData name="Terrence Fries" userId="c0499fe8-a2b9-4a53-8bf4-b968d8597eb7" providerId="ADAL" clId="{BE658EFC-D980-49E9-A661-6C21801708CB}" dt="2024-01-24T16:27:53.386" v="325" actId="6549"/>
        <pc:sldMkLst>
          <pc:docMk/>
          <pc:sldMk cId="1019189373" sldId="263"/>
        </pc:sldMkLst>
        <pc:spChg chg="mod">
          <ac:chgData name="Terrence Fries" userId="c0499fe8-a2b9-4a53-8bf4-b968d8597eb7" providerId="ADAL" clId="{BE658EFC-D980-49E9-A661-6C21801708CB}" dt="2024-01-24T16:27:50.229" v="324" actId="6549"/>
          <ac:spMkLst>
            <pc:docMk/>
            <pc:sldMk cId="1019189373" sldId="263"/>
            <ac:spMk id="3" creationId="{00000000-0000-0000-0000-000000000000}"/>
          </ac:spMkLst>
        </pc:spChg>
      </pc:sldChg>
      <pc:sldChg chg="delSp modSp mod delAnim modAnim">
        <pc:chgData name="Terrence Fries" userId="c0499fe8-a2b9-4a53-8bf4-b968d8597eb7" providerId="ADAL" clId="{BE658EFC-D980-49E9-A661-6C21801708CB}" dt="2024-01-24T16:08:45.156" v="35" actId="6549"/>
        <pc:sldMkLst>
          <pc:docMk/>
          <pc:sldMk cId="3524345883" sldId="264"/>
        </pc:sldMkLst>
        <pc:spChg chg="mod">
          <ac:chgData name="Terrence Fries" userId="c0499fe8-a2b9-4a53-8bf4-b968d8597eb7" providerId="ADAL" clId="{BE658EFC-D980-49E9-A661-6C21801708CB}" dt="2024-01-24T16:08:39.796" v="34" actId="6549"/>
          <ac:spMkLst>
            <pc:docMk/>
            <pc:sldMk cId="3524345883" sldId="264"/>
            <ac:spMk id="3" creationId="{00000000-0000-0000-0000-000000000000}"/>
          </ac:spMkLst>
        </pc:spChg>
        <pc:spChg chg="del">
          <ac:chgData name="Terrence Fries" userId="c0499fe8-a2b9-4a53-8bf4-b968d8597eb7" providerId="ADAL" clId="{BE658EFC-D980-49E9-A661-6C21801708CB}" dt="2024-01-24T16:08:14.164" v="30" actId="478"/>
          <ac:spMkLst>
            <pc:docMk/>
            <pc:sldMk cId="3524345883" sldId="264"/>
            <ac:spMk id="5" creationId="{00000000-0000-0000-0000-000000000000}"/>
          </ac:spMkLst>
        </pc:spChg>
        <pc:spChg chg="del">
          <ac:chgData name="Terrence Fries" userId="c0499fe8-a2b9-4a53-8bf4-b968d8597eb7" providerId="ADAL" clId="{BE658EFC-D980-49E9-A661-6C21801708CB}" dt="2024-01-24T16:08:16.024" v="31" actId="478"/>
          <ac:spMkLst>
            <pc:docMk/>
            <pc:sldMk cId="3524345883" sldId="264"/>
            <ac:spMk id="6" creationId="{00000000-0000-0000-0000-000000000000}"/>
          </ac:spMkLst>
        </pc:spChg>
        <pc:spChg chg="del">
          <ac:chgData name="Terrence Fries" userId="c0499fe8-a2b9-4a53-8bf4-b968d8597eb7" providerId="ADAL" clId="{BE658EFC-D980-49E9-A661-6C21801708CB}" dt="2024-01-24T16:08:23.572" v="32" actId="478"/>
          <ac:spMkLst>
            <pc:docMk/>
            <pc:sldMk cId="3524345883" sldId="264"/>
            <ac:spMk id="7" creationId="{00000000-0000-0000-0000-000000000000}"/>
          </ac:spMkLst>
        </pc:spChg>
      </pc:sldChg>
      <pc:sldChg chg="addSp delSp modSp mod ord">
        <pc:chgData name="Terrence Fries" userId="c0499fe8-a2b9-4a53-8bf4-b968d8597eb7" providerId="ADAL" clId="{BE658EFC-D980-49E9-A661-6C21801708CB}" dt="2024-01-24T16:13:20.173" v="70"/>
        <pc:sldMkLst>
          <pc:docMk/>
          <pc:sldMk cId="686707686" sldId="266"/>
        </pc:sldMkLst>
        <pc:graphicFrameChg chg="add mod">
          <ac:chgData name="Terrence Fries" userId="c0499fe8-a2b9-4a53-8bf4-b968d8597eb7" providerId="ADAL" clId="{BE658EFC-D980-49E9-A661-6C21801708CB}" dt="2024-01-24T16:13:05.612" v="68" actId="14100"/>
          <ac:graphicFrameMkLst>
            <pc:docMk/>
            <pc:sldMk cId="686707686" sldId="266"/>
            <ac:graphicFrameMk id="2" creationId="{F83858CC-EB5A-03D3-0D8C-5516FD187F7D}"/>
          </ac:graphicFrameMkLst>
        </pc:graphicFrameChg>
        <pc:picChg chg="del">
          <ac:chgData name="Terrence Fries" userId="c0499fe8-a2b9-4a53-8bf4-b968d8597eb7" providerId="ADAL" clId="{BE658EFC-D980-49E9-A661-6C21801708CB}" dt="2024-01-24T16:12:07.321" v="64" actId="478"/>
          <ac:picMkLst>
            <pc:docMk/>
            <pc:sldMk cId="686707686" sldId="266"/>
            <ac:picMk id="4" creationId="{D012514D-AAF1-43D6-9222-EC222D640EE5}"/>
          </ac:picMkLst>
        </pc:picChg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1983086908" sldId="267"/>
        </pc:sldMkLst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2476589959" sldId="268"/>
        </pc:sldMkLst>
      </pc:sldChg>
      <pc:sldChg chg="del">
        <pc:chgData name="Terrence Fries" userId="c0499fe8-a2b9-4a53-8bf4-b968d8597eb7" providerId="ADAL" clId="{BE658EFC-D980-49E9-A661-6C21801708CB}" dt="2024-01-24T16:13:28.519" v="71" actId="47"/>
        <pc:sldMkLst>
          <pc:docMk/>
          <pc:sldMk cId="2549576191" sldId="269"/>
        </pc:sldMkLst>
      </pc:sldChg>
      <pc:sldChg chg="delSp del mod delAnim">
        <pc:chgData name="Terrence Fries" userId="c0499fe8-a2b9-4a53-8bf4-b968d8597eb7" providerId="ADAL" clId="{BE658EFC-D980-49E9-A661-6C21801708CB}" dt="2024-01-24T16:13:28.519" v="71" actId="47"/>
        <pc:sldMkLst>
          <pc:docMk/>
          <pc:sldMk cId="4035503327" sldId="270"/>
        </pc:sldMkLst>
        <pc:picChg chg="del">
          <ac:chgData name="Terrence Fries" userId="c0499fe8-a2b9-4a53-8bf4-b968d8597eb7" providerId="ADAL" clId="{BE658EFC-D980-49E9-A661-6C21801708CB}" dt="2024-01-24T16:10:18.014" v="39" actId="478"/>
          <ac:picMkLst>
            <pc:docMk/>
            <pc:sldMk cId="4035503327" sldId="270"/>
            <ac:picMk id="10" creationId="{00000000-0000-0000-0000-000000000000}"/>
          </ac:picMkLst>
        </pc:picChg>
        <pc:picChg chg="del">
          <ac:chgData name="Terrence Fries" userId="c0499fe8-a2b9-4a53-8bf4-b968d8597eb7" providerId="ADAL" clId="{BE658EFC-D980-49E9-A661-6C21801708CB}" dt="2024-01-24T16:10:18.920" v="40" actId="478"/>
          <ac:picMkLst>
            <pc:docMk/>
            <pc:sldMk cId="4035503327" sldId="270"/>
            <ac:picMk id="11" creationId="{8327CECC-8AC6-4AD2-BB8B-823F020AAB8A}"/>
          </ac:picMkLst>
        </pc:picChg>
        <pc:picChg chg="del">
          <ac:chgData name="Terrence Fries" userId="c0499fe8-a2b9-4a53-8bf4-b968d8597eb7" providerId="ADAL" clId="{BE658EFC-D980-49E9-A661-6C21801708CB}" dt="2024-01-24T16:10:17.514" v="38" actId="478"/>
          <ac:picMkLst>
            <pc:docMk/>
            <pc:sldMk cId="4035503327" sldId="270"/>
            <ac:picMk id="12" creationId="{37178FA0-2E55-4F4D-9567-992486CB219C}"/>
          </ac:picMkLst>
        </pc:picChg>
        <pc:picChg chg="del">
          <ac:chgData name="Terrence Fries" userId="c0499fe8-a2b9-4a53-8bf4-b968d8597eb7" providerId="ADAL" clId="{BE658EFC-D980-49E9-A661-6C21801708CB}" dt="2024-01-24T16:10:16.982" v="37" actId="478"/>
          <ac:picMkLst>
            <pc:docMk/>
            <pc:sldMk cId="4035503327" sldId="270"/>
            <ac:picMk id="13" creationId="{425DEEC8-55DA-480A-A3CF-8E2F57CAA7C4}"/>
          </ac:picMkLst>
        </pc:picChg>
        <pc:picChg chg="del">
          <ac:chgData name="Terrence Fries" userId="c0499fe8-a2b9-4a53-8bf4-b968d8597eb7" providerId="ADAL" clId="{BE658EFC-D980-49E9-A661-6C21801708CB}" dt="2024-01-24T16:10:16.373" v="36" actId="478"/>
          <ac:picMkLst>
            <pc:docMk/>
            <pc:sldMk cId="4035503327" sldId="270"/>
            <ac:picMk id="14" creationId="{BB3C7478-B2C4-4C4B-A9F8-63B37F104837}"/>
          </ac:picMkLst>
        </pc:picChg>
      </pc:sldChg>
      <pc:sldChg chg="modSp modAnim">
        <pc:chgData name="Terrence Fries" userId="c0499fe8-a2b9-4a53-8bf4-b968d8597eb7" providerId="ADAL" clId="{BE658EFC-D980-49E9-A661-6C21801708CB}" dt="2024-01-24T16:11:51.849" v="63" actId="20577"/>
        <pc:sldMkLst>
          <pc:docMk/>
          <pc:sldMk cId="1657143375" sldId="271"/>
        </pc:sldMkLst>
        <pc:spChg chg="mod">
          <ac:chgData name="Terrence Fries" userId="c0499fe8-a2b9-4a53-8bf4-b968d8597eb7" providerId="ADAL" clId="{BE658EFC-D980-49E9-A661-6C21801708CB}" dt="2024-01-24T16:11:51.849" v="63" actId="20577"/>
          <ac:spMkLst>
            <pc:docMk/>
            <pc:sldMk cId="1657143375" sldId="271"/>
            <ac:spMk id="3" creationId="{00000000-0000-0000-0000-000000000000}"/>
          </ac:spMkLst>
        </pc:spChg>
      </pc:sldChg>
      <pc:sldChg chg="modSp">
        <pc:chgData name="Terrence Fries" userId="c0499fe8-a2b9-4a53-8bf4-b968d8597eb7" providerId="ADAL" clId="{BE658EFC-D980-49E9-A661-6C21801708CB}" dt="2024-01-24T16:28:16.089" v="328" actId="20577"/>
        <pc:sldMkLst>
          <pc:docMk/>
          <pc:sldMk cId="3993737547" sldId="273"/>
        </pc:sldMkLst>
        <pc:spChg chg="mod">
          <ac:chgData name="Terrence Fries" userId="c0499fe8-a2b9-4a53-8bf4-b968d8597eb7" providerId="ADAL" clId="{BE658EFC-D980-49E9-A661-6C21801708CB}" dt="2024-01-24T16:28:16.089" v="328" actId="20577"/>
          <ac:spMkLst>
            <pc:docMk/>
            <pc:sldMk cId="3993737547" sldId="273"/>
            <ac:spMk id="3" creationId="{425C5C62-F4EF-4482-ADE3-F19902918AC6}"/>
          </ac:spMkLst>
        </pc:spChg>
      </pc:sldChg>
      <pc:sldChg chg="modSp mod">
        <pc:chgData name="Terrence Fries" userId="c0499fe8-a2b9-4a53-8bf4-b968d8597eb7" providerId="ADAL" clId="{BE658EFC-D980-49E9-A661-6C21801708CB}" dt="2024-01-24T16:06:05.508" v="26" actId="20577"/>
        <pc:sldMkLst>
          <pc:docMk/>
          <pc:sldMk cId="3620952347" sldId="274"/>
        </pc:sldMkLst>
        <pc:spChg chg="mod">
          <ac:chgData name="Terrence Fries" userId="c0499fe8-a2b9-4a53-8bf4-b968d8597eb7" providerId="ADAL" clId="{BE658EFC-D980-49E9-A661-6C21801708CB}" dt="2024-01-24T16:06:05.508" v="26" actId="20577"/>
          <ac:spMkLst>
            <pc:docMk/>
            <pc:sldMk cId="3620952347" sldId="274"/>
            <ac:spMk id="3" creationId="{B9947B33-E734-484C-99CD-8D0C71E128B8}"/>
          </ac:spMkLst>
        </pc:spChg>
      </pc:sldChg>
      <pc:sldChg chg="modSp mod">
        <pc:chgData name="Terrence Fries" userId="c0499fe8-a2b9-4a53-8bf4-b968d8597eb7" providerId="ADAL" clId="{BE658EFC-D980-49E9-A661-6C21801708CB}" dt="2024-01-24T16:07:55.806" v="29" actId="20577"/>
        <pc:sldMkLst>
          <pc:docMk/>
          <pc:sldMk cId="1232894532" sldId="275"/>
        </pc:sldMkLst>
        <pc:spChg chg="mod">
          <ac:chgData name="Terrence Fries" userId="c0499fe8-a2b9-4a53-8bf4-b968d8597eb7" providerId="ADAL" clId="{BE658EFC-D980-49E9-A661-6C21801708CB}" dt="2024-01-24T16:07:55.806" v="29" actId="20577"/>
          <ac:spMkLst>
            <pc:docMk/>
            <pc:sldMk cId="1232894532" sldId="275"/>
            <ac:spMk id="3" creationId="{C36C4BE1-67E9-4544-874A-7F1461522AA0}"/>
          </ac:spMkLst>
        </pc:spChg>
      </pc:sldChg>
      <pc:sldChg chg="addSp delSp modSp mod">
        <pc:chgData name="Terrence Fries" userId="c0499fe8-a2b9-4a53-8bf4-b968d8597eb7" providerId="ADAL" clId="{BE658EFC-D980-49E9-A661-6C21801708CB}" dt="2024-01-24T16:20:53.207" v="140" actId="1076"/>
        <pc:sldMkLst>
          <pc:docMk/>
          <pc:sldMk cId="1206323771" sldId="278"/>
        </pc:sldMkLst>
        <pc:spChg chg="mod ord">
          <ac:chgData name="Terrence Fries" userId="c0499fe8-a2b9-4a53-8bf4-b968d8597eb7" providerId="ADAL" clId="{BE658EFC-D980-49E9-A661-6C21801708CB}" dt="2024-01-24T16:17:50.331" v="83" actId="1076"/>
          <ac:spMkLst>
            <pc:docMk/>
            <pc:sldMk cId="1206323771" sldId="278"/>
            <ac:spMk id="6" creationId="{B5056E6C-7CF2-4DB7-8A64-E3855A764DAB}"/>
          </ac:spMkLst>
        </pc:spChg>
        <pc:spChg chg="mod">
          <ac:chgData name="Terrence Fries" userId="c0499fe8-a2b9-4a53-8bf4-b968d8597eb7" providerId="ADAL" clId="{BE658EFC-D980-49E9-A661-6C21801708CB}" dt="2024-01-24T16:20:53.207" v="140" actId="1076"/>
          <ac:spMkLst>
            <pc:docMk/>
            <pc:sldMk cId="1206323771" sldId="278"/>
            <ac:spMk id="7" creationId="{C5F00015-D32A-4DC9-B234-464345CEA2AD}"/>
          </ac:spMkLst>
        </pc:spChg>
        <pc:spChg chg="add mod">
          <ac:chgData name="Terrence Fries" userId="c0499fe8-a2b9-4a53-8bf4-b968d8597eb7" providerId="ADAL" clId="{BE658EFC-D980-49E9-A661-6C21801708CB}" dt="2024-01-24T16:19:10.508" v="139" actId="1076"/>
          <ac:spMkLst>
            <pc:docMk/>
            <pc:sldMk cId="1206323771" sldId="278"/>
            <ac:spMk id="11" creationId="{6299EFB2-A9E3-9852-7D33-D2FC79AD4DEC}"/>
          </ac:spMkLst>
        </pc:spChg>
        <pc:picChg chg="del">
          <ac:chgData name="Terrence Fries" userId="c0499fe8-a2b9-4a53-8bf4-b968d8597eb7" providerId="ADAL" clId="{BE658EFC-D980-49E9-A661-6C21801708CB}" dt="2024-01-24T16:16:25.963" v="72" actId="478"/>
          <ac:picMkLst>
            <pc:docMk/>
            <pc:sldMk cId="1206323771" sldId="278"/>
            <ac:picMk id="5" creationId="{24EF28A8-15FC-4282-BEB6-DFA53484E4C9}"/>
          </ac:picMkLst>
        </pc:picChg>
        <pc:picChg chg="add del mod">
          <ac:chgData name="Terrence Fries" userId="c0499fe8-a2b9-4a53-8bf4-b968d8597eb7" providerId="ADAL" clId="{BE658EFC-D980-49E9-A661-6C21801708CB}" dt="2024-01-24T16:17:07.824" v="75" actId="478"/>
          <ac:picMkLst>
            <pc:docMk/>
            <pc:sldMk cId="1206323771" sldId="278"/>
            <ac:picMk id="8" creationId="{263075B7-BBB2-0EF1-F1FE-76C7FCBEF8B4}"/>
          </ac:picMkLst>
        </pc:picChg>
        <pc:picChg chg="add mod">
          <ac:chgData name="Terrence Fries" userId="c0499fe8-a2b9-4a53-8bf4-b968d8597eb7" providerId="ADAL" clId="{BE658EFC-D980-49E9-A661-6C21801708CB}" dt="2024-01-24T16:17:45.549" v="82" actId="14100"/>
          <ac:picMkLst>
            <pc:docMk/>
            <pc:sldMk cId="1206323771" sldId="278"/>
            <ac:picMk id="10" creationId="{06F7E793-F5FA-27DC-E92B-EF781BDF46A1}"/>
          </ac:picMkLst>
        </pc:picChg>
      </pc:sldChg>
      <pc:sldChg chg="addSp delSp modSp add del mod">
        <pc:chgData name="Terrence Fries" userId="c0499fe8-a2b9-4a53-8bf4-b968d8597eb7" providerId="ADAL" clId="{BE658EFC-D980-49E9-A661-6C21801708CB}" dt="2024-01-24T16:27:06.453" v="319" actId="47"/>
        <pc:sldMkLst>
          <pc:docMk/>
          <pc:sldMk cId="1286647743" sldId="284"/>
        </pc:sldMkLst>
        <pc:spChg chg="del mod">
          <ac:chgData name="Terrence Fries" userId="c0499fe8-a2b9-4a53-8bf4-b968d8597eb7" providerId="ADAL" clId="{BE658EFC-D980-49E9-A661-6C21801708CB}" dt="2024-01-24T16:27:02.889" v="318" actId="478"/>
          <ac:spMkLst>
            <pc:docMk/>
            <pc:sldMk cId="1286647743" sldId="284"/>
            <ac:spMk id="5" creationId="{00000000-0000-0000-0000-000000000000}"/>
          </ac:spMkLst>
        </pc:spChg>
        <pc:graphicFrameChg chg="add del modGraphic">
          <ac:chgData name="Terrence Fries" userId="c0499fe8-a2b9-4a53-8bf4-b968d8597eb7" providerId="ADAL" clId="{BE658EFC-D980-49E9-A661-6C21801708CB}" dt="2024-01-24T16:26:57.325" v="317" actId="1032"/>
          <ac:graphicFrameMkLst>
            <pc:docMk/>
            <pc:sldMk cId="1286647743" sldId="284"/>
            <ac:graphicFrameMk id="3" creationId="{D74776F9-D74F-6696-A7FD-BD65CEB8B7E5}"/>
          </ac:graphicFrameMkLst>
        </pc:graphicFrameChg>
      </pc:sldChg>
    </pc:docChg>
  </pc:docChgLst>
  <pc:docChgLst>
    <pc:chgData name="Terrence Fries" userId="c0499fe8-a2b9-4a53-8bf4-b968d8597eb7" providerId="ADAL" clId="{89DA0686-CAA1-4BC0-A6D3-BBC2FED58098}"/>
    <pc:docChg chg="addSld modSld sldOrd">
      <pc:chgData name="Terrence Fries" userId="c0499fe8-a2b9-4a53-8bf4-b968d8597eb7" providerId="ADAL" clId="{89DA0686-CAA1-4BC0-A6D3-BBC2FED58098}" dt="2024-01-25T01:27:49.825" v="99" actId="20577"/>
      <pc:docMkLst>
        <pc:docMk/>
      </pc:docMkLst>
      <pc:sldChg chg="modSp add mod ord">
        <pc:chgData name="Terrence Fries" userId="c0499fe8-a2b9-4a53-8bf4-b968d8597eb7" providerId="ADAL" clId="{89DA0686-CAA1-4BC0-A6D3-BBC2FED58098}" dt="2024-01-25T01:27:49.825" v="99" actId="20577"/>
        <pc:sldMkLst>
          <pc:docMk/>
          <pc:sldMk cId="1319875876" sldId="284"/>
        </pc:sldMkLst>
        <pc:spChg chg="mod">
          <ac:chgData name="Terrence Fries" userId="c0499fe8-a2b9-4a53-8bf4-b968d8597eb7" providerId="ADAL" clId="{89DA0686-CAA1-4BC0-A6D3-BBC2FED58098}" dt="2024-01-25T01:25:31.916" v="10" actId="20577"/>
          <ac:spMkLst>
            <pc:docMk/>
            <pc:sldMk cId="1319875876" sldId="284"/>
            <ac:spMk id="2" creationId="{D191DD0F-0DA5-4E8C-B69E-3AB3F8DEFEEF}"/>
          </ac:spMkLst>
        </pc:spChg>
        <pc:spChg chg="mod">
          <ac:chgData name="Terrence Fries" userId="c0499fe8-a2b9-4a53-8bf4-b968d8597eb7" providerId="ADAL" clId="{89DA0686-CAA1-4BC0-A6D3-BBC2FED58098}" dt="2024-01-25T01:27:49.825" v="99" actId="20577"/>
          <ac:spMkLst>
            <pc:docMk/>
            <pc:sldMk cId="1319875876" sldId="284"/>
            <ac:spMk id="3" creationId="{C36C4BE1-67E9-4544-874A-7F1461522AA0}"/>
          </ac:spMkLst>
        </pc:spChg>
      </pc:sldChg>
    </pc:docChg>
  </pc:docChgLst>
  <pc:docChgLst>
    <pc:chgData name="Terrence Fries" userId="c0499fe8-a2b9-4a53-8bf4-b968d8597eb7" providerId="ADAL" clId="{5A90F034-32F6-4920-85C2-B5979D5DDF83}"/>
    <pc:docChg chg="custSel addSld modSld sldOrd">
      <pc:chgData name="Terrence Fries" userId="c0499fe8-a2b9-4a53-8bf4-b968d8597eb7" providerId="ADAL" clId="{5A90F034-32F6-4920-85C2-B5979D5DDF83}" dt="2022-02-14T15:17:30.989" v="83" actId="6549"/>
      <pc:docMkLst>
        <pc:docMk/>
      </pc:docMkLst>
      <pc:sldChg chg="modSp modAnim">
        <pc:chgData name="Terrence Fries" userId="c0499fe8-a2b9-4a53-8bf4-b968d8597eb7" providerId="ADAL" clId="{5A90F034-32F6-4920-85C2-B5979D5DDF83}" dt="2022-02-14T15:17:30.989" v="83" actId="6549"/>
        <pc:sldMkLst>
          <pc:docMk/>
          <pc:sldMk cId="1657143375" sldId="271"/>
        </pc:sldMkLst>
        <pc:spChg chg="mod">
          <ac:chgData name="Terrence Fries" userId="c0499fe8-a2b9-4a53-8bf4-b968d8597eb7" providerId="ADAL" clId="{5A90F034-32F6-4920-85C2-B5979D5DDF83}" dt="2022-02-14T15:17:01.347" v="79" actId="6549"/>
          <ac:spMkLst>
            <pc:docMk/>
            <pc:sldMk cId="1657143375" sldId="271"/>
            <ac:spMk id="3" creationId="{00000000-0000-0000-0000-000000000000}"/>
          </ac:spMkLst>
        </pc:spChg>
      </pc:sldChg>
      <pc:sldChg chg="modSp mod">
        <pc:chgData name="Terrence Fries" userId="c0499fe8-a2b9-4a53-8bf4-b968d8597eb7" providerId="ADAL" clId="{5A90F034-32F6-4920-85C2-B5979D5DDF83}" dt="2022-02-14T15:13:15.268" v="72" actId="20577"/>
        <pc:sldMkLst>
          <pc:docMk/>
          <pc:sldMk cId="3620952347" sldId="274"/>
        </pc:sldMkLst>
        <pc:spChg chg="mod">
          <ac:chgData name="Terrence Fries" userId="c0499fe8-a2b9-4a53-8bf4-b968d8597eb7" providerId="ADAL" clId="{5A90F034-32F6-4920-85C2-B5979D5DDF83}" dt="2022-02-14T15:13:15.268" v="72" actId="20577"/>
          <ac:spMkLst>
            <pc:docMk/>
            <pc:sldMk cId="3620952347" sldId="274"/>
            <ac:spMk id="3" creationId="{B9947B33-E734-484C-99CD-8D0C71E128B8}"/>
          </ac:spMkLst>
        </pc:spChg>
      </pc:sldChg>
      <pc:sldChg chg="ord">
        <pc:chgData name="Terrence Fries" userId="c0499fe8-a2b9-4a53-8bf4-b968d8597eb7" providerId="ADAL" clId="{5A90F034-32F6-4920-85C2-B5979D5DDF83}" dt="2022-02-14T15:11:34.578" v="24"/>
        <pc:sldMkLst>
          <pc:docMk/>
          <pc:sldMk cId="1232894532" sldId="275"/>
        </pc:sldMkLst>
      </pc:sldChg>
      <pc:sldChg chg="modSp new mod">
        <pc:chgData name="Terrence Fries" userId="c0499fe8-a2b9-4a53-8bf4-b968d8597eb7" providerId="ADAL" clId="{5A90F034-32F6-4920-85C2-B5979D5DDF83}" dt="2022-02-11T18:46:27.459" v="22" actId="20577"/>
        <pc:sldMkLst>
          <pc:docMk/>
          <pc:sldMk cId="1206323771" sldId="278"/>
        </pc:sldMkLst>
        <pc:spChg chg="mod">
          <ac:chgData name="Terrence Fries" userId="c0499fe8-a2b9-4a53-8bf4-b968d8597eb7" providerId="ADAL" clId="{5A90F034-32F6-4920-85C2-B5979D5DDF83}" dt="2022-02-11T18:46:20.550" v="6" actId="20577"/>
          <ac:spMkLst>
            <pc:docMk/>
            <pc:sldMk cId="1206323771" sldId="278"/>
            <ac:spMk id="2" creationId="{F3AD1404-CE85-42B0-A7B2-38DE8F3ECC1E}"/>
          </ac:spMkLst>
        </pc:spChg>
        <pc:spChg chg="mod">
          <ac:chgData name="Terrence Fries" userId="c0499fe8-a2b9-4a53-8bf4-b968d8597eb7" providerId="ADAL" clId="{5A90F034-32F6-4920-85C2-B5979D5DDF83}" dt="2022-02-11T18:46:27.459" v="22" actId="20577"/>
          <ac:spMkLst>
            <pc:docMk/>
            <pc:sldMk cId="1206323771" sldId="278"/>
            <ac:spMk id="3" creationId="{B773DE2E-1C69-41F9-8369-AF64A7FA162F}"/>
          </ac:spMkLst>
        </pc:spChg>
      </pc:sldChg>
      <pc:sldChg chg="modSp mod">
        <pc:chgData name="Terrence Fries" userId="c0499fe8-a2b9-4a53-8bf4-b968d8597eb7" providerId="ADAL" clId="{5A90F034-32F6-4920-85C2-B5979D5DDF83}" dt="2022-02-14T15:14:06.715" v="75" actId="1076"/>
        <pc:sldMkLst>
          <pc:docMk/>
          <pc:sldMk cId="1708557304" sldId="283"/>
        </pc:sldMkLst>
        <pc:spChg chg="mod">
          <ac:chgData name="Terrence Fries" userId="c0499fe8-a2b9-4a53-8bf4-b968d8597eb7" providerId="ADAL" clId="{5A90F034-32F6-4920-85C2-B5979D5DDF83}" dt="2022-02-14T15:14:06.715" v="75" actId="1076"/>
          <ac:spMkLst>
            <pc:docMk/>
            <pc:sldMk cId="1708557304" sldId="283"/>
            <ac:spMk id="3" creationId="{F5129C06-738D-458C-9296-B40CE9E479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435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2"/>
            <a:ext cx="2971800" cy="466435"/>
          </a:xfrm>
          <a:prstGeom prst="rect">
            <a:avLst/>
          </a:prstGeom>
        </p:spPr>
        <p:txBody>
          <a:bodyPr vert="horz" lIns="92298" tIns="46149" rIns="92298" bIns="46149" rtlCol="0"/>
          <a:lstStyle>
            <a:lvl1pPr algn="r">
              <a:defRPr sz="1200"/>
            </a:lvl1pPr>
          </a:lstStyle>
          <a:p>
            <a:fld id="{5F3C37A6-55F9-4BFC-9F5F-4A5D3812336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2971800" cy="46643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829970"/>
            <a:ext cx="2971800" cy="466434"/>
          </a:xfrm>
          <a:prstGeom prst="rect">
            <a:avLst/>
          </a:prstGeom>
        </p:spPr>
        <p:txBody>
          <a:bodyPr vert="horz" lIns="92298" tIns="46149" rIns="92298" bIns="46149" rtlCol="0" anchor="b"/>
          <a:lstStyle>
            <a:lvl1pPr algn="r">
              <a:defRPr sz="1200"/>
            </a:lvl1pPr>
          </a:lstStyle>
          <a:p>
            <a:fld id="{0FBF01C8-810A-486C-9CD7-FD7CCDE39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2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315" y="3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ECA7EB56-4C1B-453B-AC89-53CA4FA38E93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4" y="4473813"/>
            <a:ext cx="5486713" cy="3660537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12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315" y="8830312"/>
            <a:ext cx="2971121" cy="466088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91AFFA20-F21A-4BB7-A1FD-E627D8418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5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689371"/>
          </a:xfrm>
        </p:spPr>
        <p:txBody>
          <a:bodyPr/>
          <a:lstStyle>
            <a:lvl1pPr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7620000" cy="3676650"/>
          </a:xfrm>
        </p:spPr>
        <p:txBody>
          <a:bodyPr/>
          <a:lstStyle>
            <a:lvl1pPr marL="3429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1pPr>
            <a:lvl2pPr marL="64008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  <a:defRPr sz="2400"/>
            </a:lvl2pPr>
            <a:lvl3pPr marL="1005840" indent="-228600">
              <a:buClr>
                <a:schemeClr val="tx2">
                  <a:lumMod val="60000"/>
                  <a:lumOff val="40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960851"/>
            <a:ext cx="76200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BE4D3B-600A-4BDF-AFFD-F9EA0F5FED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48F243-10B1-416F-94B4-49DD855CFD41}" type="datetimeFigureOut">
              <a:rPr lang="en-US" smtClean="0"/>
              <a:t>1/24/2024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ster.com/" TargetMode="External"/><Relationship Id="rId2" Type="http://schemas.openxmlformats.org/officeDocument/2006/relationships/hyperlink" Target="http://www.di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deed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p.edu/career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up.edu/career/events/recruitment-and-networking/career-fair/" TargetMode="External"/><Relationship Id="rId2" Type="http://schemas.openxmlformats.org/officeDocument/2006/relationships/hyperlink" Target="https://www.iup.edu/WorkArea/linkit.aspx?LinkIdentifier=id&amp;ItemID=21345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%3A%2F%2Fwww.twc.edu&amp;data=04%7C01%7Ctfries%40iup.edu%7Ce120ae9c21ea4fdeb83608d8cc4d04aa%7C96704ed7a3e14bb8ba918b63ee16883e%7C0%7C0%7C637483978442286747%7CUnknown%7CTWFpbGZsb3d8eyJWIjoiMC4wLjAwMDAiLCJQIjoiV2luMzIiLCJBTiI6Ik1haWwiLCJXVCI6Mn0%3D%7C1000&amp;sdata=0z1ss5n20mW5W7nV5MincilN8AFeeRYrBrUNLtVvrt0%3D&amp;reserved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pac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c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3950"/>
            <a:ext cx="7543800" cy="1945481"/>
          </a:xfrm>
        </p:spPr>
        <p:txBody>
          <a:bodyPr/>
          <a:lstStyle/>
          <a:p>
            <a:r>
              <a:rPr lang="en-US" sz="4400" dirty="0"/>
              <a:t>Internship in Computer Science</a:t>
            </a:r>
            <a:br>
              <a:rPr lang="en-US" sz="4400" dirty="0"/>
            </a:br>
            <a:r>
              <a:rPr lang="en-US" sz="4400" dirty="0"/>
              <a:t>COSC 493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429000"/>
            <a:ext cx="5547360" cy="8001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Dr. Terry Fries</a:t>
            </a:r>
          </a:p>
        </p:txBody>
      </p:sp>
    </p:spTree>
    <p:extLst>
      <p:ext uri="{BB962C8B-B14F-4D97-AF65-F5344CB8AC3E}">
        <p14:creationId xmlns:p14="http://schemas.microsoft.com/office/powerpoint/2010/main" val="219868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001000" cy="689371"/>
          </a:xfrm>
        </p:spPr>
        <p:txBody>
          <a:bodyPr/>
          <a:lstStyle/>
          <a:p>
            <a:r>
              <a:rPr lang="en-US" sz="3600" dirty="0"/>
              <a:t>Internship Application/Approval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Must meet Prerequisites/GPA requirements</a:t>
            </a:r>
          </a:p>
          <a:p>
            <a:r>
              <a:rPr lang="en-US" sz="2400" dirty="0"/>
              <a:t>Must submit application by deadline</a:t>
            </a:r>
          </a:p>
          <a:p>
            <a:r>
              <a:rPr lang="en-US" sz="2400" dirty="0"/>
              <a:t>Must be approved by the department</a:t>
            </a:r>
          </a:p>
          <a:p>
            <a:r>
              <a:rPr lang="en-US" sz="2400" dirty="0"/>
              <a:t>Must obtain Employment Offer</a:t>
            </a:r>
          </a:p>
        </p:txBody>
      </p:sp>
    </p:spTree>
    <p:extLst>
      <p:ext uri="{BB962C8B-B14F-4D97-AF65-F5344CB8AC3E}">
        <p14:creationId xmlns:p14="http://schemas.microsoft.com/office/powerpoint/2010/main" val="10191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1CED-785D-433E-8F4C-23557111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an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C5C62-F4EF-4482-ADE3-F19902918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Coordinator may</a:t>
            </a:r>
            <a:endParaRPr lang="en-US" dirty="0"/>
          </a:p>
          <a:p>
            <a:pPr lvl="1"/>
            <a:r>
              <a:rPr lang="en-US" dirty="0"/>
              <a:t>send your application to IUP partner employers</a:t>
            </a:r>
          </a:p>
          <a:p>
            <a:pPr lvl="1"/>
            <a:r>
              <a:rPr lang="en-US" dirty="0"/>
              <a:t>send you leads</a:t>
            </a:r>
          </a:p>
          <a:p>
            <a:r>
              <a:rPr lang="en-US" dirty="0"/>
              <a:t>Take a proactive approach</a:t>
            </a:r>
          </a:p>
          <a:p>
            <a:pPr lvl="1"/>
            <a:r>
              <a:rPr lang="en-US" dirty="0">
                <a:hlinkClick r:id="rId2"/>
              </a:rPr>
              <a:t>www.dice.com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www.monster.com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www.indeed.com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3E45-BDAF-4FBB-A998-AF57A2A5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IUP Career Center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29C06-738D-458C-9296-B40CE9E47968}"/>
              </a:ext>
            </a:extLst>
          </p:cNvPr>
          <p:cNvSpPr txBox="1"/>
          <p:nvPr/>
        </p:nvSpPr>
        <p:spPr>
          <a:xfrm>
            <a:off x="1600200" y="188595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https://www.iup.edu/career/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855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DD0F-0DA5-4E8C-B69E-3AB3F8DE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IUP Spring Career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BE1-67E9-4544-874A-7F146152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February 28, 10:00 am – 2:00 pm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ProspectusRegular"/>
              </a:rPr>
              <a:t>Must complete a profile on </a:t>
            </a:r>
            <a:r>
              <a:rPr lang="en-US" b="1" i="0" u="sng" dirty="0">
                <a:solidFill>
                  <a:srgbClr val="9E1B32"/>
                </a:solidFill>
                <a:effectLst/>
                <a:latin typeface="ProspectusRegular"/>
                <a:hlinkClick r:id="rId2" tooltip="Find Your Dream Job or Internship at Handshake"/>
              </a:rPr>
              <a:t>Handshake</a:t>
            </a:r>
            <a:endParaRPr lang="en-US" b="0" i="0" dirty="0">
              <a:solidFill>
                <a:srgbClr val="333333"/>
              </a:solidFill>
              <a:effectLst/>
              <a:latin typeface="ProspectusRegular"/>
            </a:endParaRP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ProspectusRegular"/>
              </a:rPr>
              <a:t>comprehensive online career and internship resource offering powerful search tools and alerts</a:t>
            </a:r>
            <a:endParaRPr lang="en-US" dirty="0"/>
          </a:p>
          <a:p>
            <a:endParaRPr lang="en-US" dirty="0"/>
          </a:p>
          <a:p>
            <a:r>
              <a:rPr lang="en-US" b="0" i="0" dirty="0">
                <a:effectLst/>
                <a:latin typeface="Calibri" panose="020F0502020204030204" pitchFamily="34" charset="0"/>
                <a:hlinkClick r:id="rId3"/>
              </a:rPr>
              <a:t>IUP Spring Career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94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491C6-3315-4FBF-B5E9-315D1DF0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Washington Center (TWC)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47B33-E734-484C-99CD-8D0C71E12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Internship opportunities in Washington, DC</a:t>
            </a:r>
          </a:p>
          <a:p>
            <a:pPr lvl="1"/>
            <a:r>
              <a:rPr lang="en-US" b="0" i="0" dirty="0">
                <a:effectLst/>
                <a:latin typeface="Calibri" panose="020F0502020204030204" pitchFamily="34" charset="0"/>
                <a:hlinkClick r:id="rId2"/>
              </a:rPr>
              <a:t>www.twc.edu</a:t>
            </a:r>
            <a:endParaRPr lang="en-US" dirty="0"/>
          </a:p>
          <a:p>
            <a:r>
              <a:rPr lang="en-US" dirty="0"/>
              <a:t>Student information meeting</a:t>
            </a:r>
          </a:p>
          <a:p>
            <a:pPr lvl="1"/>
            <a:r>
              <a:rPr lang="en-US" dirty="0"/>
              <a:t>February 6, at 4:30 pm, B34 </a:t>
            </a:r>
            <a:r>
              <a:rPr lang="en-US" dirty="0" err="1"/>
              <a:t>Stabley</a:t>
            </a:r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waiver of IUP tuition and fees</a:t>
            </a:r>
          </a:p>
          <a:p>
            <a:pPr lvl="1"/>
            <a:r>
              <a:rPr lang="en-US" dirty="0"/>
              <a:t>scholarships are available to defray other costs associated with the program</a:t>
            </a:r>
          </a:p>
          <a:p>
            <a:pPr lvl="1"/>
            <a:r>
              <a:rPr lang="en-US" dirty="0"/>
              <a:t>housing in fully furnished apartments provided by TWC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2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DD0F-0DA5-4E8C-B69E-3AB3F8DE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WestPACS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C4BE1-67E9-4544-874A-7F146152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Western PA Collegiate Career Fair</a:t>
            </a:r>
          </a:p>
          <a:p>
            <a:r>
              <a:rPr lang="en-US" dirty="0"/>
              <a:t>Wednesday, March 6, 10:00 am – 2:00 pm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ProspectusRegular"/>
              </a:rPr>
              <a:t>Monroeville Convention Center</a:t>
            </a:r>
            <a:endParaRPr lang="en-US" dirty="0"/>
          </a:p>
          <a:p>
            <a:endParaRPr lang="en-US" dirty="0"/>
          </a:p>
          <a:p>
            <a:r>
              <a:rPr lang="en-US" b="0" i="0" dirty="0">
                <a:effectLst/>
                <a:latin typeface="Calibri" panose="020F0502020204030204" pitchFamily="34" charset="0"/>
                <a:hlinkClick r:id="rId2"/>
              </a:rPr>
              <a:t>www.westpacs.org</a:t>
            </a:r>
            <a:endParaRPr lang="en-US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75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Requirements/Earning a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Must keep a daily log</a:t>
            </a:r>
          </a:p>
          <a:p>
            <a:r>
              <a:rPr lang="en-US" sz="2400" dirty="0"/>
              <a:t>Must keep project log</a:t>
            </a:r>
          </a:p>
          <a:p>
            <a:r>
              <a:rPr lang="en-US" sz="2400" dirty="0"/>
              <a:t>Must have on-site visit by coordinator</a:t>
            </a:r>
          </a:p>
          <a:p>
            <a:r>
              <a:rPr lang="en-US" sz="2400" dirty="0"/>
              <a:t>Must prepare a report</a:t>
            </a:r>
            <a:endParaRPr lang="en-US" sz="2400" baseline="30000" dirty="0"/>
          </a:p>
          <a:p>
            <a:r>
              <a:rPr lang="en-US" sz="2400" dirty="0"/>
              <a:t>Must give an oral presentation</a:t>
            </a:r>
          </a:p>
          <a:p>
            <a:r>
              <a:rPr lang="en-US" sz="2400" dirty="0"/>
              <a:t>Must be enrolled as full time student in semester following internship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34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83858CC-EB5A-03D3-0D8C-5516FD187F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149055"/>
              </p:ext>
            </p:extLst>
          </p:nvPr>
        </p:nvGraphicFramePr>
        <p:xfrm>
          <a:off x="1905000" y="7607"/>
          <a:ext cx="4237039" cy="548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257" imgH="7543568" progId="Acrobat.Document.DC">
                  <p:embed/>
                </p:oleObj>
              </mc:Choice>
              <mc:Fallback>
                <p:oleObj name="Acrobat Document" r:id="rId2" imgW="5829257" imgH="7543568" progId="Acrobat.Document.DC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83858CC-EB5A-03D3-0D8C-5516FD187F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5000" y="7607"/>
                        <a:ext cx="4237039" cy="5483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70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Fillable PDF Form</a:t>
            </a:r>
          </a:p>
          <a:p>
            <a:r>
              <a:rPr lang="en-US" dirty="0"/>
              <a:t>http://www.people.iup.edu/tfries/</a:t>
            </a:r>
          </a:p>
        </p:txBody>
      </p:sp>
    </p:spTree>
    <p:extLst>
      <p:ext uri="{BB962C8B-B14F-4D97-AF65-F5344CB8AC3E}">
        <p14:creationId xmlns:p14="http://schemas.microsoft.com/office/powerpoint/2010/main" val="626789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Complete Application by Deadline – </a:t>
            </a:r>
            <a:r>
              <a:rPr lang="en-US" sz="2400" b="1" dirty="0">
                <a:solidFill>
                  <a:srgbClr val="FF0000"/>
                </a:solidFill>
              </a:rPr>
              <a:t>Monday, February 5 </a:t>
            </a:r>
          </a:p>
          <a:p>
            <a:r>
              <a:rPr lang="en-US" sz="2400" dirty="0"/>
              <a:t>Syllabus of Record</a:t>
            </a:r>
          </a:p>
          <a:p>
            <a:endParaRPr lang="en-US" sz="2400" dirty="0"/>
          </a:p>
          <a:p>
            <a:pPr algn="ctr">
              <a:buNone/>
            </a:pPr>
            <a:r>
              <a:rPr lang="en-US" sz="2400" dirty="0"/>
              <a:t>http://www.people.iup.edu/tfries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14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630928-308F-470C-A2AB-40038AA2C2CE}"/>
              </a:ext>
            </a:extLst>
          </p:cNvPr>
          <p:cNvSpPr/>
          <p:nvPr/>
        </p:nvSpPr>
        <p:spPr>
          <a:xfrm>
            <a:off x="609601" y="819150"/>
            <a:ext cx="3124200" cy="4109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11B049-8986-474D-9BF5-7A9CD4F7A18A}"/>
              </a:ext>
            </a:extLst>
          </p:cNvPr>
          <p:cNvSpPr/>
          <p:nvPr/>
        </p:nvSpPr>
        <p:spPr>
          <a:xfrm>
            <a:off x="806304" y="1829968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Keep a daily log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86DCE9B-D8DD-43A5-80B5-22032C57E3A9}"/>
              </a:ext>
            </a:extLst>
          </p:cNvPr>
          <p:cNvSpPr/>
          <p:nvPr/>
        </p:nvSpPr>
        <p:spPr>
          <a:xfrm>
            <a:off x="793899" y="2402023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Keep a project log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20C84F4-61A4-4E9E-BA1F-B3EA40427E88}"/>
              </a:ext>
            </a:extLst>
          </p:cNvPr>
          <p:cNvSpPr/>
          <p:nvPr/>
        </p:nvSpPr>
        <p:spPr>
          <a:xfrm>
            <a:off x="799475" y="2939898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On-site visit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397554-A953-4D22-95C5-9BD1EDE49F08}"/>
              </a:ext>
            </a:extLst>
          </p:cNvPr>
          <p:cNvSpPr/>
          <p:nvPr/>
        </p:nvSpPr>
        <p:spPr>
          <a:xfrm>
            <a:off x="793899" y="3507815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Prepare a report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6F450CB-6E02-4F9F-8E90-4546610ADE54}"/>
              </a:ext>
            </a:extLst>
          </p:cNvPr>
          <p:cNvSpPr/>
          <p:nvPr/>
        </p:nvSpPr>
        <p:spPr>
          <a:xfrm>
            <a:off x="774406" y="4132807"/>
            <a:ext cx="2743200" cy="533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Oral presentation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only for 12 credit option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87D8DA-A1C2-41D0-8B0A-BA5A228B0C2B}"/>
              </a:ext>
            </a:extLst>
          </p:cNvPr>
          <p:cNvSpPr txBox="1"/>
          <p:nvPr/>
        </p:nvSpPr>
        <p:spPr>
          <a:xfrm>
            <a:off x="800101" y="861941"/>
            <a:ext cx="271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It's a Course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F59F1B-3061-4BFB-A9A0-FAE940ECB949}"/>
              </a:ext>
            </a:extLst>
          </p:cNvPr>
          <p:cNvSpPr/>
          <p:nvPr/>
        </p:nvSpPr>
        <p:spPr>
          <a:xfrm>
            <a:off x="4724400" y="819150"/>
            <a:ext cx="3124200" cy="41092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BCE6F8E-8155-4152-8BCC-864FC177A60C}"/>
              </a:ext>
            </a:extLst>
          </p:cNvPr>
          <p:cNvSpPr/>
          <p:nvPr/>
        </p:nvSpPr>
        <p:spPr>
          <a:xfrm>
            <a:off x="4902052" y="1480456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Paid $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46FFF9F-3CB1-48AF-9246-642FFE58106B}"/>
              </a:ext>
            </a:extLst>
          </p:cNvPr>
          <p:cNvSpPr/>
          <p:nvPr/>
        </p:nvSpPr>
        <p:spPr>
          <a:xfrm>
            <a:off x="4914900" y="2084438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On the job experience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5807C00-C26A-49E3-8CC9-70AFB754F2B4}"/>
              </a:ext>
            </a:extLst>
          </p:cNvPr>
          <p:cNvSpPr/>
          <p:nvPr/>
        </p:nvSpPr>
        <p:spPr>
          <a:xfrm>
            <a:off x="4914900" y="2771340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Professional supervision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7E2505D-CBD4-49A6-BE15-508867C4F834}"/>
              </a:ext>
            </a:extLst>
          </p:cNvPr>
          <p:cNvSpPr/>
          <p:nvPr/>
        </p:nvSpPr>
        <p:spPr>
          <a:xfrm>
            <a:off x="4914900" y="4132807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Gain experience &amp; skills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E4C9D1-FEBC-4252-ADC4-310C97875F67}"/>
              </a:ext>
            </a:extLst>
          </p:cNvPr>
          <p:cNvSpPr txBox="1"/>
          <p:nvPr/>
        </p:nvSpPr>
        <p:spPr>
          <a:xfrm>
            <a:off x="4914900" y="854373"/>
            <a:ext cx="2717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It's a Job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081B7F9-7B14-4D03-9CF9-E4B4A0C6D820}"/>
              </a:ext>
            </a:extLst>
          </p:cNvPr>
          <p:cNvSpPr/>
          <p:nvPr/>
        </p:nvSpPr>
        <p:spPr>
          <a:xfrm>
            <a:off x="4914900" y="3471123"/>
            <a:ext cx="27432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Supervisor evaluation</a:t>
            </a:r>
          </a:p>
        </p:txBody>
      </p:sp>
      <p:sp>
        <p:nvSpPr>
          <p:cNvPr id="18" name="Cross 17">
            <a:extLst>
              <a:ext uri="{FF2B5EF4-FFF2-40B4-BE49-F238E27FC236}">
                <a16:creationId xmlns:a16="http://schemas.microsoft.com/office/drawing/2014/main" id="{E4C74EBC-7397-468A-A8F3-A6C3B547FDC9}"/>
              </a:ext>
            </a:extLst>
          </p:cNvPr>
          <p:cNvSpPr/>
          <p:nvPr/>
        </p:nvSpPr>
        <p:spPr>
          <a:xfrm>
            <a:off x="3990975" y="2574523"/>
            <a:ext cx="476250" cy="457643"/>
          </a:xfrm>
          <a:prstGeom prst="plu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3AB92A-C309-49DA-AD24-B7E8F72A65BC}"/>
              </a:ext>
            </a:extLst>
          </p:cNvPr>
          <p:cNvSpPr txBox="1"/>
          <p:nvPr/>
        </p:nvSpPr>
        <p:spPr>
          <a:xfrm>
            <a:off x="1905000" y="13338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j-lt"/>
              </a:rPr>
              <a:t>What is an Internship?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B12EDCD-44FC-4471-ADA0-AF42E300BC22}"/>
              </a:ext>
            </a:extLst>
          </p:cNvPr>
          <p:cNvSpPr/>
          <p:nvPr/>
        </p:nvSpPr>
        <p:spPr>
          <a:xfrm>
            <a:off x="804532" y="1262051"/>
            <a:ext cx="2743200" cy="457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Earn credits (6-12)</a:t>
            </a:r>
          </a:p>
        </p:txBody>
      </p:sp>
    </p:spTree>
    <p:extLst>
      <p:ext uri="{BB962C8B-B14F-4D97-AF65-F5344CB8AC3E}">
        <p14:creationId xmlns:p14="http://schemas.microsoft.com/office/powerpoint/2010/main" val="15982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3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/>
      <p:bldP spid="10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7618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1404-CE85-42B0-A7B2-38DE8F3E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DE2E-1C69-41F9-8369-AF64A7FA1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pay tuition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00015-D32A-4DC9-B234-464345CEA2AD}"/>
              </a:ext>
            </a:extLst>
          </p:cNvPr>
          <p:cNvSpPr txBox="1"/>
          <p:nvPr/>
        </p:nvSpPr>
        <p:spPr>
          <a:xfrm>
            <a:off x="804173" y="4610357"/>
            <a:ext cx="6819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* https://www.iup.edu/student-billing/tuitionfees/summer-tuition-and-fees.html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F7E793-F5FA-27DC-E92B-EF781BDF4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72503"/>
            <a:ext cx="8275846" cy="248842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5056E6C-7CF2-4DB7-8A64-E3855A764DAB}"/>
              </a:ext>
            </a:extLst>
          </p:cNvPr>
          <p:cNvSpPr/>
          <p:nvPr/>
        </p:nvSpPr>
        <p:spPr>
          <a:xfrm>
            <a:off x="6400800" y="394335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99EFB2-A9E3-9852-7D33-D2FC79AD4DEC}"/>
              </a:ext>
            </a:extLst>
          </p:cNvPr>
          <p:cNvSpPr txBox="1"/>
          <p:nvPr/>
        </p:nvSpPr>
        <p:spPr>
          <a:xfrm>
            <a:off x="76200" y="1772503"/>
            <a:ext cx="4038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In-State (PA Resident)   Summer 2024</a:t>
            </a:r>
          </a:p>
        </p:txBody>
      </p:sp>
    </p:spTree>
    <p:extLst>
      <p:ext uri="{BB962C8B-B14F-4D97-AF65-F5344CB8AC3E}">
        <p14:creationId xmlns:p14="http://schemas.microsoft.com/office/powerpoint/2010/main" val="120632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1784" y="1711127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PNC Bank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257550"/>
            <a:ext cx="97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AK Steel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1786" y="2732102"/>
            <a:ext cx="401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Quintech Electronics &amp; Communications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0382" y="4579796"/>
            <a:ext cx="206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Federated Investors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6409" y="2244971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Dollar Bank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64707" y="3317841"/>
            <a:ext cx="315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Learning Sciences International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5915" y="4579795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Community Action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4707" y="3925555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Highmark Health Solutions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7350" y="3925554"/>
            <a:ext cx="1599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Dept of Energy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4707" y="2748016"/>
            <a:ext cx="95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Deloitte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56025" y="1130643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National Security Agency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72868" y="1130643"/>
            <a:ext cx="178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Dept</a:t>
            </a:r>
            <a:r>
              <a:rPr lang="en-US" b="1" dirty="0"/>
              <a:t> .of Defense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56025" y="1704758"/>
            <a:ext cx="72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NASA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67001" y="171653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UPMC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64707" y="2211373"/>
            <a:ext cx="309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Technologies Corp.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35462" y="1687807"/>
            <a:ext cx="7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Bayer</a:t>
            </a:r>
          </a:p>
        </p:txBody>
      </p:sp>
    </p:spTree>
    <p:extLst>
      <p:ext uri="{BB962C8B-B14F-4D97-AF65-F5344CB8AC3E}">
        <p14:creationId xmlns:p14="http://schemas.microsoft.com/office/powerpoint/2010/main" val="84021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 Internship?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Experience</a:t>
            </a:r>
          </a:p>
          <a:p>
            <a:pPr lvl="1"/>
            <a:r>
              <a:rPr lang="en-US" dirty="0">
                <a:hlinkClick r:id="rId2"/>
              </a:rPr>
              <a:t>www.dice.com</a:t>
            </a:r>
            <a:endParaRPr lang="en-US" dirty="0"/>
          </a:p>
          <a:p>
            <a:r>
              <a:rPr lang="en-US" dirty="0"/>
              <a:t>One of two capstone courses for all tracks</a:t>
            </a:r>
          </a:p>
          <a:p>
            <a:r>
              <a:rPr lang="en-US" dirty="0"/>
              <a:t>Fulfill Writing Intensive requirement</a:t>
            </a:r>
          </a:p>
          <a:p>
            <a:r>
              <a:rPr lang="en-US" dirty="0"/>
              <a:t>$$ PAID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8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Formats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0474" y="1772329"/>
            <a:ext cx="6375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Jan   Feb   Mar   Apr   May   Jun   July   Aug   Sep   Oct   Nov   Dec … May  Jun  Jul  Aug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223" y="2164095"/>
            <a:ext cx="3167286" cy="4154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Spring   Summer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7476" y="2926113"/>
            <a:ext cx="2740226" cy="4154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 Summer   Fall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474" y="1190101"/>
            <a:ext cx="32170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Full Internship &gt;= 23 weeks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7476" y="3893374"/>
            <a:ext cx="4573924" cy="415498"/>
            <a:chOff x="2667000" y="4876800"/>
            <a:chExt cx="5872693" cy="553997"/>
          </a:xfrm>
        </p:grpSpPr>
        <p:sp>
          <p:nvSpPr>
            <p:cNvPr id="10" name="Rectangle 9"/>
            <p:cNvSpPr/>
            <p:nvPr/>
          </p:nvSpPr>
          <p:spPr>
            <a:xfrm>
              <a:off x="4419599" y="4893195"/>
              <a:ext cx="2330848" cy="521208"/>
            </a:xfrm>
            <a:prstGeom prst="rect">
              <a:avLst/>
            </a:prstGeom>
            <a:solidFill>
              <a:srgbClr val="00B0F0">
                <a:alpha val="34902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Junior Year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7000" y="4876800"/>
              <a:ext cx="1752600" cy="55399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/>
                <a:t> Summer I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50446" y="4876800"/>
              <a:ext cx="1789247" cy="55399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/>
                <a:t> Summer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60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1868-E18B-4ABD-B8A8-19986E24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COSC 473 Substitution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DAD-0DB7-4323-B39D-DD30572A9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petition to substitute 6 or more credits in COSC 493 for COSC 473</a:t>
            </a:r>
          </a:p>
          <a:p>
            <a:endParaRPr lang="en-US" dirty="0"/>
          </a:p>
          <a:p>
            <a:r>
              <a:rPr lang="en-US" dirty="0"/>
              <a:t>Petition must be completed prior to commencement of the internship to ensure approval of the substitution</a:t>
            </a:r>
          </a:p>
        </p:txBody>
      </p:sp>
    </p:spTree>
    <p:extLst>
      <p:ext uri="{BB962C8B-B14F-4D97-AF65-F5344CB8AC3E}">
        <p14:creationId xmlns:p14="http://schemas.microsoft.com/office/powerpoint/2010/main" val="279164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1868-E18B-4ABD-B8A8-19986E24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Credits When Substituting for COSC 473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DAD-0DB7-4323-B39D-DD30572A9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6 credit COSC 473</a:t>
            </a:r>
          </a:p>
          <a:p>
            <a:pPr lvl="1"/>
            <a:r>
              <a:rPr lang="en-US" dirty="0"/>
              <a:t>3cr are applied toward COSC Upper-level Electives</a:t>
            </a:r>
          </a:p>
          <a:p>
            <a:endParaRPr lang="en-US" dirty="0"/>
          </a:p>
          <a:p>
            <a:r>
              <a:rPr lang="en-US" dirty="0"/>
              <a:t>If 12 credit COSC 473</a:t>
            </a:r>
          </a:p>
          <a:p>
            <a:pPr lvl="1"/>
            <a:r>
              <a:rPr lang="en-US" dirty="0"/>
              <a:t>3cr are applied toward COSC Controlled Electives and 3cr are applied toward COSC Upper-level Electives</a:t>
            </a:r>
          </a:p>
        </p:txBody>
      </p:sp>
    </p:spTree>
    <p:extLst>
      <p:ext uri="{BB962C8B-B14F-4D97-AF65-F5344CB8AC3E}">
        <p14:creationId xmlns:p14="http://schemas.microsoft.com/office/powerpoint/2010/main" val="428609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7620000" cy="628650"/>
          </a:xfrm>
        </p:spPr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5704" y="1352550"/>
            <a:ext cx="48950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Overall GPA:	2.75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Major GPA:	3.00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Junior or Senior Standing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Grade of C or better in COSC 310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Job to be performed must be relevant to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139246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601</TotalTime>
  <Words>565</Words>
  <Application>Microsoft Office PowerPoint</Application>
  <PresentationFormat>On-screen Show (16:9)</PresentationFormat>
  <Paragraphs>123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Consolas</vt:lpstr>
      <vt:lpstr>Courier New</vt:lpstr>
      <vt:lpstr>ProspectusRegular</vt:lpstr>
      <vt:lpstr>Wingdings</vt:lpstr>
      <vt:lpstr>Adjacency</vt:lpstr>
      <vt:lpstr>Acrobat Document</vt:lpstr>
      <vt:lpstr>Internship in Computer Science COSC 493</vt:lpstr>
      <vt:lpstr>PowerPoint Presentation</vt:lpstr>
      <vt:lpstr>Caveat</vt:lpstr>
      <vt:lpstr>Where?</vt:lpstr>
      <vt:lpstr>Why an Internship?</vt:lpstr>
      <vt:lpstr>Internship Formats</vt:lpstr>
      <vt:lpstr>COSC 473 Substitution</vt:lpstr>
      <vt:lpstr>Credits When Substituting for COSC 473</vt:lpstr>
      <vt:lpstr>Requirements</vt:lpstr>
      <vt:lpstr>Internship Application/Approval Process</vt:lpstr>
      <vt:lpstr>Obtaining an Internship</vt:lpstr>
      <vt:lpstr>IUP Career Center</vt:lpstr>
      <vt:lpstr>IUP Spring Career Fair</vt:lpstr>
      <vt:lpstr>The Washington Center (TWC)</vt:lpstr>
      <vt:lpstr>WestPACS</vt:lpstr>
      <vt:lpstr>Requirements/Earning a Grade</vt:lpstr>
      <vt:lpstr>PowerPoint Presentation</vt:lpstr>
      <vt:lpstr>Application</vt:lpstr>
      <vt:lpstr>Closing Notes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</dc:title>
  <dc:creator>Dr. T. Fries</dc:creator>
  <cp:lastModifiedBy>Terrence Fries</cp:lastModifiedBy>
  <cp:revision>77</cp:revision>
  <cp:lastPrinted>2019-09-03T13:23:24Z</cp:lastPrinted>
  <dcterms:created xsi:type="dcterms:W3CDTF">2017-01-21T17:09:47Z</dcterms:created>
  <dcterms:modified xsi:type="dcterms:W3CDTF">2024-01-25T01:27:58Z</dcterms:modified>
</cp:coreProperties>
</file>