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2" r:id="rId3"/>
    <p:sldId id="278" r:id="rId4"/>
    <p:sldId id="258" r:id="rId5"/>
    <p:sldId id="259" r:id="rId6"/>
    <p:sldId id="276" r:id="rId7"/>
    <p:sldId id="277" r:id="rId8"/>
    <p:sldId id="262" r:id="rId9"/>
    <p:sldId id="273" r:id="rId10"/>
    <p:sldId id="283" r:id="rId11"/>
    <p:sldId id="275" r:id="rId12"/>
    <p:sldId id="274" r:id="rId13"/>
    <p:sldId id="263" r:id="rId14"/>
    <p:sldId id="264" r:id="rId15"/>
    <p:sldId id="272" r:id="rId16"/>
  </p:sldIdLst>
  <p:sldSz cx="9144000" cy="5143500" type="screen16x9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1B0B"/>
    <a:srgbClr val="303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0384FB-A347-49A9-B3D8-E4606CC429B2}" v="487" dt="2025-02-12T18:22:23.0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102" y="3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rence Fries" userId="c0499fe8-a2b9-4a53-8bf4-b968d8597eb7" providerId="ADAL" clId="{030B1B33-29E1-40D8-9AE9-C4E89BA2EDEF}"/>
    <pc:docChg chg="undo redo custSel addSld delSld modSld sldOrd">
      <pc:chgData name="Terrence Fries" userId="c0499fe8-a2b9-4a53-8bf4-b968d8597eb7" providerId="ADAL" clId="{030B1B33-29E1-40D8-9AE9-C4E89BA2EDEF}" dt="2022-02-14T21:47:47.617" v="853" actId="404"/>
      <pc:docMkLst>
        <pc:docMk/>
      </pc:docMkLst>
      <pc:sldChg chg="del">
        <pc:chgData name="Terrence Fries" userId="c0499fe8-a2b9-4a53-8bf4-b968d8597eb7" providerId="ADAL" clId="{030B1B33-29E1-40D8-9AE9-C4E89BA2EDEF}" dt="2022-02-12T21:40:38.145" v="526" actId="47"/>
        <pc:sldMkLst>
          <pc:docMk/>
          <pc:sldMk cId="3556783677" sldId="257"/>
        </pc:sldMkLst>
      </pc:sldChg>
      <pc:sldChg chg="modSp">
        <pc:chgData name="Terrence Fries" userId="c0499fe8-a2b9-4a53-8bf4-b968d8597eb7" providerId="ADAL" clId="{030B1B33-29E1-40D8-9AE9-C4E89BA2EDEF}" dt="2022-02-12T21:44:43.890" v="577" actId="20577"/>
        <pc:sldMkLst>
          <pc:docMk/>
          <pc:sldMk cId="3863688099" sldId="259"/>
        </pc:sldMkLst>
      </pc:sldChg>
      <pc:sldChg chg="delSp mod delAnim">
        <pc:chgData name="Terrence Fries" userId="c0499fe8-a2b9-4a53-8bf4-b968d8597eb7" providerId="ADAL" clId="{030B1B33-29E1-40D8-9AE9-C4E89BA2EDEF}" dt="2022-02-12T21:46:08.548" v="582" actId="478"/>
        <pc:sldMkLst>
          <pc:docMk/>
          <pc:sldMk cId="2006087112" sldId="260"/>
        </pc:sldMkLst>
      </pc:sldChg>
      <pc:sldChg chg="delSp modSp mod delAnim modAnim">
        <pc:chgData name="Terrence Fries" userId="c0499fe8-a2b9-4a53-8bf4-b968d8597eb7" providerId="ADAL" clId="{030B1B33-29E1-40D8-9AE9-C4E89BA2EDEF}" dt="2022-02-14T21:46:35.378" v="830" actId="113"/>
        <pc:sldMkLst>
          <pc:docMk/>
          <pc:sldMk cId="1657143375" sldId="271"/>
        </pc:sldMkLst>
      </pc:sldChg>
      <pc:sldChg chg="modSp mod">
        <pc:chgData name="Terrence Fries" userId="c0499fe8-a2b9-4a53-8bf4-b968d8597eb7" providerId="ADAL" clId="{030B1B33-29E1-40D8-9AE9-C4E89BA2EDEF}" dt="2022-02-12T21:52:27.701" v="655" actId="6549"/>
        <pc:sldMkLst>
          <pc:docMk/>
          <pc:sldMk cId="3620952347" sldId="274"/>
        </pc:sldMkLst>
      </pc:sldChg>
      <pc:sldChg chg="modSp mod">
        <pc:chgData name="Terrence Fries" userId="c0499fe8-a2b9-4a53-8bf4-b968d8597eb7" providerId="ADAL" clId="{030B1B33-29E1-40D8-9AE9-C4E89BA2EDEF}" dt="2022-02-12T21:53:18.488" v="659" actId="20577"/>
        <pc:sldMkLst>
          <pc:docMk/>
          <pc:sldMk cId="1232894532" sldId="275"/>
        </pc:sldMkLst>
      </pc:sldChg>
      <pc:sldChg chg="modSp mod">
        <pc:chgData name="Terrence Fries" userId="c0499fe8-a2b9-4a53-8bf4-b968d8597eb7" providerId="ADAL" clId="{030B1B33-29E1-40D8-9AE9-C4E89BA2EDEF}" dt="2022-02-14T04:42:23.866" v="703" actId="20577"/>
        <pc:sldMkLst>
          <pc:docMk/>
          <pc:sldMk cId="2791646072" sldId="276"/>
        </pc:sldMkLst>
      </pc:sldChg>
      <pc:sldChg chg="modSp mod">
        <pc:chgData name="Terrence Fries" userId="c0499fe8-a2b9-4a53-8bf4-b968d8597eb7" providerId="ADAL" clId="{030B1B33-29E1-40D8-9AE9-C4E89BA2EDEF}" dt="2022-02-14T21:47:47.617" v="853" actId="404"/>
        <pc:sldMkLst>
          <pc:docMk/>
          <pc:sldMk cId="4286093102" sldId="277"/>
        </pc:sldMkLst>
      </pc:sldChg>
      <pc:sldChg chg="addSp modSp mod">
        <pc:chgData name="Terrence Fries" userId="c0499fe8-a2b9-4a53-8bf4-b968d8597eb7" providerId="ADAL" clId="{030B1B33-29E1-40D8-9AE9-C4E89BA2EDEF}" dt="2022-02-12T21:40:07.985" v="525" actId="20577"/>
        <pc:sldMkLst>
          <pc:docMk/>
          <pc:sldMk cId="1206323771" sldId="278"/>
        </pc:sldMkLst>
      </pc:sldChg>
      <pc:sldChg chg="modSp new del mod">
        <pc:chgData name="Terrence Fries" userId="c0499fe8-a2b9-4a53-8bf4-b968d8597eb7" providerId="ADAL" clId="{030B1B33-29E1-40D8-9AE9-C4E89BA2EDEF}" dt="2022-02-12T21:53:35.686" v="660" actId="47"/>
        <pc:sldMkLst>
          <pc:docMk/>
          <pc:sldMk cId="1495033160" sldId="279"/>
        </pc:sldMkLst>
      </pc:sldChg>
      <pc:sldChg chg="addSp delSp modSp new del mod modClrScheme chgLayout">
        <pc:chgData name="Terrence Fries" userId="c0499fe8-a2b9-4a53-8bf4-b968d8597eb7" providerId="ADAL" clId="{030B1B33-29E1-40D8-9AE9-C4E89BA2EDEF}" dt="2022-02-12T21:33:10.095" v="499" actId="2696"/>
        <pc:sldMkLst>
          <pc:docMk/>
          <pc:sldMk cId="463408287" sldId="280"/>
        </pc:sldMkLst>
      </pc:sldChg>
      <pc:sldChg chg="addSp delSp modSp add del mod modAnim">
        <pc:chgData name="Terrence Fries" userId="c0499fe8-a2b9-4a53-8bf4-b968d8597eb7" providerId="ADAL" clId="{030B1B33-29E1-40D8-9AE9-C4E89BA2EDEF}" dt="2022-02-12T21:43:53.960" v="564" actId="47"/>
        <pc:sldMkLst>
          <pc:docMk/>
          <pc:sldMk cId="2779852385" sldId="281"/>
        </pc:sldMkLst>
      </pc:sldChg>
      <pc:sldChg chg="addSp modSp add mod modAnim">
        <pc:chgData name="Terrence Fries" userId="c0499fe8-a2b9-4a53-8bf4-b968d8597eb7" providerId="ADAL" clId="{030B1B33-29E1-40D8-9AE9-C4E89BA2EDEF}" dt="2022-02-14T04:41:23.205" v="702" actId="1076"/>
        <pc:sldMkLst>
          <pc:docMk/>
          <pc:sldMk cId="1598231517" sldId="282"/>
        </pc:sldMkLst>
      </pc:sldChg>
      <pc:sldChg chg="addSp modSp new mod ord">
        <pc:chgData name="Terrence Fries" userId="c0499fe8-a2b9-4a53-8bf4-b968d8597eb7" providerId="ADAL" clId="{030B1B33-29E1-40D8-9AE9-C4E89BA2EDEF}" dt="2022-02-12T21:55:03.416" v="691" actId="1076"/>
        <pc:sldMkLst>
          <pc:docMk/>
          <pc:sldMk cId="1708557304" sldId="283"/>
        </pc:sldMkLst>
      </pc:sldChg>
    </pc:docChg>
  </pc:docChgLst>
  <pc:docChgLst>
    <pc:chgData name="Terrence Fries" userId="c0499fe8-a2b9-4a53-8bf4-b968d8597eb7" providerId="ADAL" clId="{F30384FB-A347-49A9-B3D8-E4606CC429B2}"/>
    <pc:docChg chg="undo custSel delSld modSld sldOrd">
      <pc:chgData name="Terrence Fries" userId="c0499fe8-a2b9-4a53-8bf4-b968d8597eb7" providerId="ADAL" clId="{F30384FB-A347-49A9-B3D8-E4606CC429B2}" dt="2025-02-12T18:22:23.002" v="558" actId="20577"/>
      <pc:docMkLst>
        <pc:docMk/>
      </pc:docMkLst>
      <pc:sldChg chg="modSp mod">
        <pc:chgData name="Terrence Fries" userId="c0499fe8-a2b9-4a53-8bf4-b968d8597eb7" providerId="ADAL" clId="{F30384FB-A347-49A9-B3D8-E4606CC429B2}" dt="2025-01-27T17:57:03.954" v="56" actId="179"/>
        <pc:sldMkLst>
          <pc:docMk/>
          <pc:sldMk cId="2198682024" sldId="256"/>
        </pc:sldMkLst>
        <pc:spChg chg="mod">
          <ac:chgData name="Terrence Fries" userId="c0499fe8-a2b9-4a53-8bf4-b968d8597eb7" providerId="ADAL" clId="{F30384FB-A347-49A9-B3D8-E4606CC429B2}" dt="2025-01-27T17:57:03.954" v="56" actId="179"/>
          <ac:spMkLst>
            <pc:docMk/>
            <pc:sldMk cId="2198682024" sldId="256"/>
            <ac:spMk id="2" creationId="{00000000-0000-0000-0000-000000000000}"/>
          </ac:spMkLst>
        </pc:spChg>
      </pc:sldChg>
      <pc:sldChg chg="modSp modAnim">
        <pc:chgData name="Terrence Fries" userId="c0499fe8-a2b9-4a53-8bf4-b968d8597eb7" providerId="ADAL" clId="{F30384FB-A347-49A9-B3D8-E4606CC429B2}" dt="2025-01-27T18:01:10.180" v="167" actId="20577"/>
        <pc:sldMkLst>
          <pc:docMk/>
          <pc:sldMk cId="3863688099" sldId="259"/>
        </pc:sldMkLst>
        <pc:spChg chg="mod">
          <ac:chgData name="Terrence Fries" userId="c0499fe8-a2b9-4a53-8bf4-b968d8597eb7" providerId="ADAL" clId="{F30384FB-A347-49A9-B3D8-E4606CC429B2}" dt="2025-01-27T18:01:10.180" v="167" actId="20577"/>
          <ac:spMkLst>
            <pc:docMk/>
            <pc:sldMk cId="3863688099" sldId="259"/>
            <ac:spMk id="3" creationId="{00000000-0000-0000-0000-000000000000}"/>
          </ac:spMkLst>
        </pc:spChg>
      </pc:sldChg>
      <pc:sldChg chg="del">
        <pc:chgData name="Terrence Fries" userId="c0499fe8-a2b9-4a53-8bf4-b968d8597eb7" providerId="ADAL" clId="{F30384FB-A347-49A9-B3D8-E4606CC429B2}" dt="2025-01-27T18:01:16.665" v="168" actId="47"/>
        <pc:sldMkLst>
          <pc:docMk/>
          <pc:sldMk cId="2006087112" sldId="260"/>
        </pc:sldMkLst>
      </pc:sldChg>
      <pc:sldChg chg="modSp ord modAnim">
        <pc:chgData name="Terrence Fries" userId="c0499fe8-a2b9-4a53-8bf4-b968d8597eb7" providerId="ADAL" clId="{F30384FB-A347-49A9-B3D8-E4606CC429B2}" dt="2025-02-12T18:22:23.002" v="558" actId="20577"/>
        <pc:sldMkLst>
          <pc:docMk/>
          <pc:sldMk cId="1019189373" sldId="263"/>
        </pc:sldMkLst>
        <pc:spChg chg="mod">
          <ac:chgData name="Terrence Fries" userId="c0499fe8-a2b9-4a53-8bf4-b968d8597eb7" providerId="ADAL" clId="{F30384FB-A347-49A9-B3D8-E4606CC429B2}" dt="2025-02-12T18:22:23.002" v="558" actId="20577"/>
          <ac:spMkLst>
            <pc:docMk/>
            <pc:sldMk cId="1019189373" sldId="263"/>
            <ac:spMk id="3" creationId="{00000000-0000-0000-0000-000000000000}"/>
          </ac:spMkLst>
        </pc:spChg>
      </pc:sldChg>
      <pc:sldChg chg="modSp">
        <pc:chgData name="Terrence Fries" userId="c0499fe8-a2b9-4a53-8bf4-b968d8597eb7" providerId="ADAL" clId="{F30384FB-A347-49A9-B3D8-E4606CC429B2}" dt="2025-01-27T18:07:52.370" v="195" actId="20577"/>
        <pc:sldMkLst>
          <pc:docMk/>
          <pc:sldMk cId="3524345883" sldId="264"/>
        </pc:sldMkLst>
        <pc:spChg chg="mod">
          <ac:chgData name="Terrence Fries" userId="c0499fe8-a2b9-4a53-8bf4-b968d8597eb7" providerId="ADAL" clId="{F30384FB-A347-49A9-B3D8-E4606CC429B2}" dt="2025-01-27T18:07:52.370" v="195" actId="20577"/>
          <ac:spMkLst>
            <pc:docMk/>
            <pc:sldMk cId="3524345883" sldId="264"/>
            <ac:spMk id="3" creationId="{00000000-0000-0000-0000-000000000000}"/>
          </ac:spMkLst>
        </pc:spChg>
      </pc:sldChg>
      <pc:sldChg chg="del">
        <pc:chgData name="Terrence Fries" userId="c0499fe8-a2b9-4a53-8bf4-b968d8597eb7" providerId="ADAL" clId="{F30384FB-A347-49A9-B3D8-E4606CC429B2}" dt="2025-02-12T17:21:18.385" v="203" actId="47"/>
        <pc:sldMkLst>
          <pc:docMk/>
          <pc:sldMk cId="626789820" sldId="265"/>
        </pc:sldMkLst>
      </pc:sldChg>
      <pc:sldChg chg="del">
        <pc:chgData name="Terrence Fries" userId="c0499fe8-a2b9-4a53-8bf4-b968d8597eb7" providerId="ADAL" clId="{F30384FB-A347-49A9-B3D8-E4606CC429B2}" dt="2025-02-12T17:21:15.050" v="202" actId="47"/>
        <pc:sldMkLst>
          <pc:docMk/>
          <pc:sldMk cId="686707686" sldId="266"/>
        </pc:sldMkLst>
      </pc:sldChg>
      <pc:sldChg chg="del">
        <pc:chgData name="Terrence Fries" userId="c0499fe8-a2b9-4a53-8bf4-b968d8597eb7" providerId="ADAL" clId="{F30384FB-A347-49A9-B3D8-E4606CC429B2}" dt="2025-02-12T17:24:42.049" v="488" actId="47"/>
        <pc:sldMkLst>
          <pc:docMk/>
          <pc:sldMk cId="1657143375" sldId="271"/>
        </pc:sldMkLst>
      </pc:sldChg>
      <pc:sldChg chg="modSp modAnim">
        <pc:chgData name="Terrence Fries" userId="c0499fe8-a2b9-4a53-8bf4-b968d8597eb7" providerId="ADAL" clId="{F30384FB-A347-49A9-B3D8-E4606CC429B2}" dt="2025-01-27T18:02:38.364" v="186" actId="6549"/>
        <pc:sldMkLst>
          <pc:docMk/>
          <pc:sldMk cId="3993737547" sldId="273"/>
        </pc:sldMkLst>
        <pc:spChg chg="mod">
          <ac:chgData name="Terrence Fries" userId="c0499fe8-a2b9-4a53-8bf4-b968d8597eb7" providerId="ADAL" clId="{F30384FB-A347-49A9-B3D8-E4606CC429B2}" dt="2025-01-27T18:02:38.364" v="186" actId="6549"/>
          <ac:spMkLst>
            <pc:docMk/>
            <pc:sldMk cId="3993737547" sldId="273"/>
            <ac:spMk id="3" creationId="{425C5C62-F4EF-4482-ADE3-F19902918AC6}"/>
          </ac:spMkLst>
        </pc:spChg>
      </pc:sldChg>
      <pc:sldChg chg="modSp mod">
        <pc:chgData name="Terrence Fries" userId="c0499fe8-a2b9-4a53-8bf4-b968d8597eb7" providerId="ADAL" clId="{F30384FB-A347-49A9-B3D8-E4606CC429B2}" dt="2025-01-27T18:06:21.554" v="192" actId="20577"/>
        <pc:sldMkLst>
          <pc:docMk/>
          <pc:sldMk cId="3620952347" sldId="274"/>
        </pc:sldMkLst>
        <pc:spChg chg="mod">
          <ac:chgData name="Terrence Fries" userId="c0499fe8-a2b9-4a53-8bf4-b968d8597eb7" providerId="ADAL" clId="{F30384FB-A347-49A9-B3D8-E4606CC429B2}" dt="2025-01-27T18:06:21.554" v="192" actId="20577"/>
          <ac:spMkLst>
            <pc:docMk/>
            <pc:sldMk cId="3620952347" sldId="274"/>
            <ac:spMk id="3" creationId="{B9947B33-E734-484C-99CD-8D0C71E128B8}"/>
          </ac:spMkLst>
        </pc:spChg>
      </pc:sldChg>
      <pc:sldChg chg="modSp mod">
        <pc:chgData name="Terrence Fries" userId="c0499fe8-a2b9-4a53-8bf4-b968d8597eb7" providerId="ADAL" clId="{F30384FB-A347-49A9-B3D8-E4606CC429B2}" dt="2025-01-27T18:04:57.786" v="188" actId="20577"/>
        <pc:sldMkLst>
          <pc:docMk/>
          <pc:sldMk cId="1232894532" sldId="275"/>
        </pc:sldMkLst>
        <pc:spChg chg="mod">
          <ac:chgData name="Terrence Fries" userId="c0499fe8-a2b9-4a53-8bf4-b968d8597eb7" providerId="ADAL" clId="{F30384FB-A347-49A9-B3D8-E4606CC429B2}" dt="2025-01-27T18:04:57.786" v="188" actId="20577"/>
          <ac:spMkLst>
            <pc:docMk/>
            <pc:sldMk cId="1232894532" sldId="275"/>
            <ac:spMk id="3" creationId="{C36C4BE1-67E9-4544-874A-7F1461522AA0}"/>
          </ac:spMkLst>
        </pc:spChg>
      </pc:sldChg>
      <pc:sldChg chg="modSp">
        <pc:chgData name="Terrence Fries" userId="c0499fe8-a2b9-4a53-8bf4-b968d8597eb7" providerId="ADAL" clId="{F30384FB-A347-49A9-B3D8-E4606CC429B2}" dt="2025-01-27T17:17:08.801" v="1" actId="6549"/>
        <pc:sldMkLst>
          <pc:docMk/>
          <pc:sldMk cId="1598231517" sldId="282"/>
        </pc:sldMkLst>
        <pc:spChg chg="mod">
          <ac:chgData name="Terrence Fries" userId="c0499fe8-a2b9-4a53-8bf4-b968d8597eb7" providerId="ADAL" clId="{F30384FB-A347-49A9-B3D8-E4606CC429B2}" dt="2025-01-27T17:17:08.801" v="1" actId="6549"/>
          <ac:spMkLst>
            <pc:docMk/>
            <pc:sldMk cId="1598231517" sldId="282"/>
            <ac:spMk id="9" creationId="{96F450CB-6E02-4F9F-8E90-4546610ADE54}"/>
          </ac:spMkLst>
        </pc:spChg>
        <pc:spChg chg="mod">
          <ac:chgData name="Terrence Fries" userId="c0499fe8-a2b9-4a53-8bf4-b968d8597eb7" providerId="ADAL" clId="{F30384FB-A347-49A9-B3D8-E4606CC429B2}" dt="2025-01-27T17:16:59.109" v="0" actId="20577"/>
          <ac:spMkLst>
            <pc:docMk/>
            <pc:sldMk cId="1598231517" sldId="282"/>
            <ac:spMk id="19" creationId="{3B12EDCD-44FC-4471-ADA0-AF42E300BC22}"/>
          </ac:spMkLst>
        </pc:spChg>
      </pc:sldChg>
      <pc:sldChg chg="del">
        <pc:chgData name="Terrence Fries" userId="c0499fe8-a2b9-4a53-8bf4-b968d8597eb7" providerId="ADAL" clId="{F30384FB-A347-49A9-B3D8-E4606CC429B2}" dt="2025-01-27T18:07:41.043" v="193" actId="47"/>
        <pc:sldMkLst>
          <pc:docMk/>
          <pc:sldMk cId="1319875876" sldId="284"/>
        </pc:sldMkLst>
      </pc:sldChg>
    </pc:docChg>
  </pc:docChgLst>
  <pc:docChgLst>
    <pc:chgData name="Terrence Fries" userId="c0499fe8-a2b9-4a53-8bf4-b968d8597eb7" providerId="ADAL" clId="{BE658EFC-D980-49E9-A661-6C21801708CB}"/>
    <pc:docChg chg="undo custSel addSld delSld modSld sldOrd">
      <pc:chgData name="Terrence Fries" userId="c0499fe8-a2b9-4a53-8bf4-b968d8597eb7" providerId="ADAL" clId="{BE658EFC-D980-49E9-A661-6C21801708CB}" dt="2024-01-24T16:28:16.089" v="328" actId="20577"/>
      <pc:docMkLst>
        <pc:docMk/>
      </pc:docMkLst>
      <pc:sldChg chg="del">
        <pc:chgData name="Terrence Fries" userId="c0499fe8-a2b9-4a53-8bf4-b968d8597eb7" providerId="ADAL" clId="{BE658EFC-D980-49E9-A661-6C21801708CB}" dt="2024-01-24T16:23:34.380" v="141" actId="47"/>
        <pc:sldMkLst>
          <pc:docMk/>
          <pc:sldMk cId="4167739653" sldId="261"/>
        </pc:sldMkLst>
      </pc:sldChg>
      <pc:sldChg chg="modSp mod modAnim">
        <pc:chgData name="Terrence Fries" userId="c0499fe8-a2b9-4a53-8bf4-b968d8597eb7" providerId="ADAL" clId="{BE658EFC-D980-49E9-A661-6C21801708CB}" dt="2024-01-24T16:27:36.806" v="323" actId="14100"/>
        <pc:sldMkLst>
          <pc:docMk/>
          <pc:sldMk cId="1392465020" sldId="262"/>
        </pc:sldMkLst>
      </pc:sldChg>
      <pc:sldChg chg="modSp modAnim">
        <pc:chgData name="Terrence Fries" userId="c0499fe8-a2b9-4a53-8bf4-b968d8597eb7" providerId="ADAL" clId="{BE658EFC-D980-49E9-A661-6C21801708CB}" dt="2024-01-24T16:27:53.386" v="325" actId="6549"/>
        <pc:sldMkLst>
          <pc:docMk/>
          <pc:sldMk cId="1019189373" sldId="263"/>
        </pc:sldMkLst>
      </pc:sldChg>
      <pc:sldChg chg="delSp modSp mod delAnim modAnim">
        <pc:chgData name="Terrence Fries" userId="c0499fe8-a2b9-4a53-8bf4-b968d8597eb7" providerId="ADAL" clId="{BE658EFC-D980-49E9-A661-6C21801708CB}" dt="2024-01-24T16:08:45.156" v="35" actId="6549"/>
        <pc:sldMkLst>
          <pc:docMk/>
          <pc:sldMk cId="3524345883" sldId="264"/>
        </pc:sldMkLst>
      </pc:sldChg>
      <pc:sldChg chg="addSp delSp modSp mod ord">
        <pc:chgData name="Terrence Fries" userId="c0499fe8-a2b9-4a53-8bf4-b968d8597eb7" providerId="ADAL" clId="{BE658EFC-D980-49E9-A661-6C21801708CB}" dt="2024-01-24T16:13:20.173" v="70"/>
        <pc:sldMkLst>
          <pc:docMk/>
          <pc:sldMk cId="686707686" sldId="266"/>
        </pc:sldMkLst>
      </pc:sldChg>
      <pc:sldChg chg="del">
        <pc:chgData name="Terrence Fries" userId="c0499fe8-a2b9-4a53-8bf4-b968d8597eb7" providerId="ADAL" clId="{BE658EFC-D980-49E9-A661-6C21801708CB}" dt="2024-01-24T16:13:28.519" v="71" actId="47"/>
        <pc:sldMkLst>
          <pc:docMk/>
          <pc:sldMk cId="1983086908" sldId="267"/>
        </pc:sldMkLst>
      </pc:sldChg>
      <pc:sldChg chg="del">
        <pc:chgData name="Terrence Fries" userId="c0499fe8-a2b9-4a53-8bf4-b968d8597eb7" providerId="ADAL" clId="{BE658EFC-D980-49E9-A661-6C21801708CB}" dt="2024-01-24T16:13:28.519" v="71" actId="47"/>
        <pc:sldMkLst>
          <pc:docMk/>
          <pc:sldMk cId="2476589959" sldId="268"/>
        </pc:sldMkLst>
      </pc:sldChg>
      <pc:sldChg chg="del">
        <pc:chgData name="Terrence Fries" userId="c0499fe8-a2b9-4a53-8bf4-b968d8597eb7" providerId="ADAL" clId="{BE658EFC-D980-49E9-A661-6C21801708CB}" dt="2024-01-24T16:13:28.519" v="71" actId="47"/>
        <pc:sldMkLst>
          <pc:docMk/>
          <pc:sldMk cId="2549576191" sldId="269"/>
        </pc:sldMkLst>
      </pc:sldChg>
      <pc:sldChg chg="delSp del mod delAnim">
        <pc:chgData name="Terrence Fries" userId="c0499fe8-a2b9-4a53-8bf4-b968d8597eb7" providerId="ADAL" clId="{BE658EFC-D980-49E9-A661-6C21801708CB}" dt="2024-01-24T16:13:28.519" v="71" actId="47"/>
        <pc:sldMkLst>
          <pc:docMk/>
          <pc:sldMk cId="4035503327" sldId="270"/>
        </pc:sldMkLst>
      </pc:sldChg>
      <pc:sldChg chg="modSp modAnim">
        <pc:chgData name="Terrence Fries" userId="c0499fe8-a2b9-4a53-8bf4-b968d8597eb7" providerId="ADAL" clId="{BE658EFC-D980-49E9-A661-6C21801708CB}" dt="2024-01-24T16:11:51.849" v="63" actId="20577"/>
        <pc:sldMkLst>
          <pc:docMk/>
          <pc:sldMk cId="1657143375" sldId="271"/>
        </pc:sldMkLst>
      </pc:sldChg>
      <pc:sldChg chg="modSp">
        <pc:chgData name="Terrence Fries" userId="c0499fe8-a2b9-4a53-8bf4-b968d8597eb7" providerId="ADAL" clId="{BE658EFC-D980-49E9-A661-6C21801708CB}" dt="2024-01-24T16:28:16.089" v="328" actId="20577"/>
        <pc:sldMkLst>
          <pc:docMk/>
          <pc:sldMk cId="3993737547" sldId="273"/>
        </pc:sldMkLst>
      </pc:sldChg>
      <pc:sldChg chg="modSp mod">
        <pc:chgData name="Terrence Fries" userId="c0499fe8-a2b9-4a53-8bf4-b968d8597eb7" providerId="ADAL" clId="{BE658EFC-D980-49E9-A661-6C21801708CB}" dt="2024-01-24T16:06:05.508" v="26" actId="20577"/>
        <pc:sldMkLst>
          <pc:docMk/>
          <pc:sldMk cId="3620952347" sldId="274"/>
        </pc:sldMkLst>
      </pc:sldChg>
      <pc:sldChg chg="modSp mod">
        <pc:chgData name="Terrence Fries" userId="c0499fe8-a2b9-4a53-8bf4-b968d8597eb7" providerId="ADAL" clId="{BE658EFC-D980-49E9-A661-6C21801708CB}" dt="2024-01-24T16:07:55.806" v="29" actId="20577"/>
        <pc:sldMkLst>
          <pc:docMk/>
          <pc:sldMk cId="1232894532" sldId="275"/>
        </pc:sldMkLst>
      </pc:sldChg>
      <pc:sldChg chg="addSp delSp modSp mod">
        <pc:chgData name="Terrence Fries" userId="c0499fe8-a2b9-4a53-8bf4-b968d8597eb7" providerId="ADAL" clId="{BE658EFC-D980-49E9-A661-6C21801708CB}" dt="2024-01-24T16:20:53.207" v="140" actId="1076"/>
        <pc:sldMkLst>
          <pc:docMk/>
          <pc:sldMk cId="1206323771" sldId="278"/>
        </pc:sldMkLst>
      </pc:sldChg>
      <pc:sldChg chg="addSp delSp modSp add del mod">
        <pc:chgData name="Terrence Fries" userId="c0499fe8-a2b9-4a53-8bf4-b968d8597eb7" providerId="ADAL" clId="{BE658EFC-D980-49E9-A661-6C21801708CB}" dt="2024-01-24T16:27:06.453" v="319" actId="47"/>
        <pc:sldMkLst>
          <pc:docMk/>
          <pc:sldMk cId="1286647743" sldId="284"/>
        </pc:sldMkLst>
      </pc:sldChg>
    </pc:docChg>
  </pc:docChgLst>
  <pc:docChgLst>
    <pc:chgData name="Terrence Fries" userId="c0499fe8-a2b9-4a53-8bf4-b968d8597eb7" providerId="ADAL" clId="{89DA0686-CAA1-4BC0-A6D3-BBC2FED58098}"/>
    <pc:docChg chg="addSld modSld sldOrd">
      <pc:chgData name="Terrence Fries" userId="c0499fe8-a2b9-4a53-8bf4-b968d8597eb7" providerId="ADAL" clId="{89DA0686-CAA1-4BC0-A6D3-BBC2FED58098}" dt="2024-01-25T01:27:49.825" v="99" actId="20577"/>
      <pc:docMkLst>
        <pc:docMk/>
      </pc:docMkLst>
      <pc:sldChg chg="modSp add mod ord">
        <pc:chgData name="Terrence Fries" userId="c0499fe8-a2b9-4a53-8bf4-b968d8597eb7" providerId="ADAL" clId="{89DA0686-CAA1-4BC0-A6D3-BBC2FED58098}" dt="2024-01-25T01:27:49.825" v="99" actId="20577"/>
        <pc:sldMkLst>
          <pc:docMk/>
          <pc:sldMk cId="1319875876" sldId="284"/>
        </pc:sldMkLst>
      </pc:sldChg>
    </pc:docChg>
  </pc:docChgLst>
  <pc:docChgLst>
    <pc:chgData name="Terrence Fries" userId="c0499fe8-a2b9-4a53-8bf4-b968d8597eb7" providerId="ADAL" clId="{5A90F034-32F6-4920-85C2-B5979D5DDF83}"/>
    <pc:docChg chg="custSel addSld modSld sldOrd">
      <pc:chgData name="Terrence Fries" userId="c0499fe8-a2b9-4a53-8bf4-b968d8597eb7" providerId="ADAL" clId="{5A90F034-32F6-4920-85C2-B5979D5DDF83}" dt="2022-02-14T15:17:30.989" v="83" actId="6549"/>
      <pc:docMkLst>
        <pc:docMk/>
      </pc:docMkLst>
      <pc:sldChg chg="modSp modAnim">
        <pc:chgData name="Terrence Fries" userId="c0499fe8-a2b9-4a53-8bf4-b968d8597eb7" providerId="ADAL" clId="{5A90F034-32F6-4920-85C2-B5979D5DDF83}" dt="2022-02-14T15:17:30.989" v="83" actId="6549"/>
        <pc:sldMkLst>
          <pc:docMk/>
          <pc:sldMk cId="1657143375" sldId="271"/>
        </pc:sldMkLst>
      </pc:sldChg>
      <pc:sldChg chg="modSp mod">
        <pc:chgData name="Terrence Fries" userId="c0499fe8-a2b9-4a53-8bf4-b968d8597eb7" providerId="ADAL" clId="{5A90F034-32F6-4920-85C2-B5979D5DDF83}" dt="2022-02-14T15:13:15.268" v="72" actId="20577"/>
        <pc:sldMkLst>
          <pc:docMk/>
          <pc:sldMk cId="3620952347" sldId="274"/>
        </pc:sldMkLst>
      </pc:sldChg>
      <pc:sldChg chg="ord">
        <pc:chgData name="Terrence Fries" userId="c0499fe8-a2b9-4a53-8bf4-b968d8597eb7" providerId="ADAL" clId="{5A90F034-32F6-4920-85C2-B5979D5DDF83}" dt="2022-02-14T15:11:34.578" v="24"/>
        <pc:sldMkLst>
          <pc:docMk/>
          <pc:sldMk cId="1232894532" sldId="275"/>
        </pc:sldMkLst>
      </pc:sldChg>
      <pc:sldChg chg="modSp new mod">
        <pc:chgData name="Terrence Fries" userId="c0499fe8-a2b9-4a53-8bf4-b968d8597eb7" providerId="ADAL" clId="{5A90F034-32F6-4920-85C2-B5979D5DDF83}" dt="2022-02-11T18:46:27.459" v="22" actId="20577"/>
        <pc:sldMkLst>
          <pc:docMk/>
          <pc:sldMk cId="1206323771" sldId="278"/>
        </pc:sldMkLst>
      </pc:sldChg>
      <pc:sldChg chg="modSp mod">
        <pc:chgData name="Terrence Fries" userId="c0499fe8-a2b9-4a53-8bf4-b968d8597eb7" providerId="ADAL" clId="{5A90F034-32F6-4920-85C2-B5979D5DDF83}" dt="2022-02-14T15:14:06.715" v="75" actId="1076"/>
        <pc:sldMkLst>
          <pc:docMk/>
          <pc:sldMk cId="1708557304" sldId="28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66435"/>
          </a:xfrm>
          <a:prstGeom prst="rect">
            <a:avLst/>
          </a:prstGeom>
        </p:spPr>
        <p:txBody>
          <a:bodyPr vert="horz" lIns="92298" tIns="46149" rIns="92298" bIns="461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6" y="2"/>
            <a:ext cx="2971800" cy="466435"/>
          </a:xfrm>
          <a:prstGeom prst="rect">
            <a:avLst/>
          </a:prstGeom>
        </p:spPr>
        <p:txBody>
          <a:bodyPr vert="horz" lIns="92298" tIns="46149" rIns="92298" bIns="46149" rtlCol="0"/>
          <a:lstStyle>
            <a:lvl1pPr algn="r">
              <a:defRPr sz="1200"/>
            </a:lvl1pPr>
          </a:lstStyle>
          <a:p>
            <a:fld id="{5F3C37A6-55F9-4BFC-9F5F-4A5D3812336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70"/>
            <a:ext cx="2971800" cy="466434"/>
          </a:xfrm>
          <a:prstGeom prst="rect">
            <a:avLst/>
          </a:prstGeom>
        </p:spPr>
        <p:txBody>
          <a:bodyPr vert="horz" lIns="92298" tIns="46149" rIns="92298" bIns="461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6" y="8829970"/>
            <a:ext cx="2971800" cy="466434"/>
          </a:xfrm>
          <a:prstGeom prst="rect">
            <a:avLst/>
          </a:prstGeom>
        </p:spPr>
        <p:txBody>
          <a:bodyPr vert="horz" lIns="92298" tIns="46149" rIns="92298" bIns="46149" rtlCol="0" anchor="b"/>
          <a:lstStyle>
            <a:lvl1pPr algn="r">
              <a:defRPr sz="1200"/>
            </a:lvl1pPr>
          </a:lstStyle>
          <a:p>
            <a:fld id="{0FBF01C8-810A-486C-9CD7-FD7CCDE39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82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71121" cy="466088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315" y="3"/>
            <a:ext cx="2971121" cy="466088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r">
              <a:defRPr sz="1200"/>
            </a:lvl1pPr>
          </a:lstStyle>
          <a:p>
            <a:fld id="{ECA7EB56-4C1B-453B-AC89-53CA4FA38E9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18" tIns="45409" rIns="90818" bIns="4540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644" y="4473813"/>
            <a:ext cx="5486713" cy="3660537"/>
          </a:xfrm>
          <a:prstGeom prst="rect">
            <a:avLst/>
          </a:prstGeom>
        </p:spPr>
        <p:txBody>
          <a:bodyPr vert="horz" lIns="90818" tIns="45409" rIns="90818" bIns="4540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30312"/>
            <a:ext cx="2971121" cy="466088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315" y="8830312"/>
            <a:ext cx="2971121" cy="466088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r">
              <a:defRPr sz="1200"/>
            </a:lvl1pPr>
          </a:lstStyle>
          <a:p>
            <a:fld id="{91AFFA20-F21A-4BB7-A1FD-E627D8418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59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1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F243-10B1-416F-94B4-49DD855CFD4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E4D3B-600A-4BDF-AFFD-F9EA0F5FE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F243-10B1-416F-94B4-49DD855CFD4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E4D3B-600A-4BDF-AFFD-F9EA0F5FE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F243-10B1-416F-94B4-49DD855CFD4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E4D3B-600A-4BDF-AFFD-F9EA0F5FE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689371"/>
          </a:xfrm>
        </p:spPr>
        <p:txBody>
          <a:bodyPr/>
          <a:lstStyle>
            <a:lvl1pPr>
              <a:defRPr sz="4400"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3950"/>
            <a:ext cx="7620000" cy="3676650"/>
          </a:xfrm>
        </p:spPr>
        <p:txBody>
          <a:bodyPr/>
          <a:lstStyle>
            <a:lvl1pPr marL="3429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800"/>
            </a:lvl1pPr>
            <a:lvl2pPr marL="64008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  <a:defRPr sz="2400"/>
            </a:lvl2pPr>
            <a:lvl3pPr marL="1005840" indent="-228600">
              <a:buClr>
                <a:schemeClr val="tx2">
                  <a:lumMod val="60000"/>
                  <a:lumOff val="40000"/>
                </a:schemeClr>
              </a:buClr>
              <a:buSzPct val="70000"/>
              <a:buFont typeface="Courier New" panose="02070309020205020404" pitchFamily="49" charset="0"/>
              <a:buChar char="o"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F243-10B1-416F-94B4-49DD855CFD4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E4D3B-600A-4BDF-AFFD-F9EA0F5FED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57200" y="960851"/>
            <a:ext cx="76200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114800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F243-10B1-416F-94B4-49DD855CFD4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E4D3B-600A-4BDF-AFFD-F9EA0F5FE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F243-10B1-416F-94B4-49DD855CFD4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E4D3B-600A-4BDF-AFFD-F9EA0F5FE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F243-10B1-416F-94B4-49DD855CFD4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E4D3B-600A-4BDF-AFFD-F9EA0F5FE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F243-10B1-416F-94B4-49DD855CFD4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E4D3B-600A-4BDF-AFFD-F9EA0F5FE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F243-10B1-416F-94B4-49DD855CFD4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E4D3B-600A-4BDF-AFFD-F9EA0F5FE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F243-10B1-416F-94B4-49DD855CFD4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E4D3B-600A-4BDF-AFFD-F9EA0F5FEDD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F243-10B1-416F-94B4-49DD855CFD4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BE4D3B-600A-4BDF-AFFD-F9EA0F5FEDD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EBE4D3B-600A-4BDF-AFFD-F9EA0F5FEDD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2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548F243-10B1-416F-94B4-49DD855CFD41}" type="datetimeFigureOut">
              <a:rPr lang="en-US" smtClean="0"/>
              <a:t>2/12/2025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up.edu/career/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up.edu/career/events/recruitment-and-networking/career-fair/" TargetMode="External"/><Relationship Id="rId2" Type="http://schemas.openxmlformats.org/officeDocument/2006/relationships/hyperlink" Target="https://www.iup.edu/WorkArea/linkit.aspx?LinkIdentifier=id&amp;ItemID=213453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4.safelinks.protection.outlook.com/?url=http%3A%2F%2Fwww.twc.edu&amp;data=04%7C01%7Ctfries%40iup.edu%7Ce120ae9c21ea4fdeb83608d8cc4d04aa%7C96704ed7a3e14bb8ba918b63ee16883e%7C0%7C0%7C637483978442286747%7CUnknown%7CTWFpbGZsb3d8eyJWIjoiMC4wLjAwMDAiLCJQIjoiV2luMzIiLCJBTiI6Ik1haWwiLCJXVCI6Mn0%3D%7C1000&amp;sdata=0z1ss5n20mW5W7nV5MincilN8AFeeRYrBrUNLtVvrt0%3D&amp;reserved=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ster.com/" TargetMode="External"/><Relationship Id="rId2" Type="http://schemas.openxmlformats.org/officeDocument/2006/relationships/hyperlink" Target="http://www.di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deed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3950"/>
            <a:ext cx="7543800" cy="1945481"/>
          </a:xfrm>
        </p:spPr>
        <p:txBody>
          <a:bodyPr/>
          <a:lstStyle/>
          <a:p>
            <a:pPr>
              <a:tabLst>
                <a:tab pos="227013" algn="l"/>
                <a:tab pos="5032375" algn="l"/>
              </a:tabLst>
            </a:pPr>
            <a:r>
              <a:rPr lang="en-US" sz="4400" dirty="0"/>
              <a:t>Internship in </a:t>
            </a:r>
            <a:br>
              <a:rPr lang="en-US" sz="4400" dirty="0"/>
            </a:br>
            <a:r>
              <a:rPr lang="en-US" sz="4400" dirty="0"/>
              <a:t>	Computer Science	COSC 493</a:t>
            </a:r>
            <a:br>
              <a:rPr lang="en-US" sz="4400" dirty="0"/>
            </a:br>
            <a:r>
              <a:rPr lang="en-US" sz="4400" dirty="0"/>
              <a:t>	</a:t>
            </a:r>
            <a:r>
              <a:rPr lang="en-US" sz="4400" dirty="0" err="1"/>
              <a:t>Mgmt</a:t>
            </a:r>
            <a:r>
              <a:rPr lang="en-US" sz="4400" dirty="0"/>
              <a:t> Info Systems	COSC 492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429000"/>
            <a:ext cx="5547360" cy="8001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Dr. Terry Fries</a:t>
            </a:r>
          </a:p>
        </p:txBody>
      </p:sp>
    </p:spTree>
    <p:extLst>
      <p:ext uri="{BB962C8B-B14F-4D97-AF65-F5344CB8AC3E}">
        <p14:creationId xmlns:p14="http://schemas.microsoft.com/office/powerpoint/2010/main" val="2198682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53E45-BDAF-4FBB-A998-AF57A2A5B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IUP Career Center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129C06-738D-458C-9296-B40CE9E47968}"/>
              </a:ext>
            </a:extLst>
          </p:cNvPr>
          <p:cNvSpPr txBox="1"/>
          <p:nvPr/>
        </p:nvSpPr>
        <p:spPr>
          <a:xfrm>
            <a:off x="1600200" y="188595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https://www.iup.edu/career/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8557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1DD0F-0DA5-4E8C-B69E-3AB3F8DEF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IUP Spring Career Fair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C4BE1-67E9-4544-874A-7F1461522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Wednesday, February 19, 10:00 am – 2:00 pm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ProspectusRegular"/>
              </a:rPr>
              <a:t>Must complete a profile on </a:t>
            </a:r>
            <a:r>
              <a:rPr lang="en-US" b="1" i="0" u="sng" dirty="0">
                <a:solidFill>
                  <a:srgbClr val="9E1B32"/>
                </a:solidFill>
                <a:effectLst/>
                <a:latin typeface="ProspectusRegular"/>
                <a:hlinkClick r:id="rId2" tooltip="Find Your Dream Job or Internship at Handshake"/>
              </a:rPr>
              <a:t>Handshake</a:t>
            </a:r>
            <a:endParaRPr lang="en-US" b="0" i="0" dirty="0">
              <a:solidFill>
                <a:srgbClr val="333333"/>
              </a:solidFill>
              <a:effectLst/>
              <a:latin typeface="ProspectusRegular"/>
            </a:endParaRPr>
          </a:p>
          <a:p>
            <a:pPr lvl="1"/>
            <a:r>
              <a:rPr lang="en-US" b="0" i="0" dirty="0">
                <a:solidFill>
                  <a:srgbClr val="333333"/>
                </a:solidFill>
                <a:effectLst/>
                <a:latin typeface="ProspectusRegular"/>
              </a:rPr>
              <a:t>comprehensive online career and internship resource offering powerful search tools and alerts</a:t>
            </a:r>
            <a:endParaRPr lang="en-US" dirty="0"/>
          </a:p>
          <a:p>
            <a:endParaRPr lang="en-US" dirty="0"/>
          </a:p>
          <a:p>
            <a:r>
              <a:rPr lang="en-US" b="0" i="0" dirty="0">
                <a:effectLst/>
                <a:latin typeface="Calibri" panose="020F0502020204030204" pitchFamily="34" charset="0"/>
                <a:hlinkClick r:id="rId3"/>
              </a:rPr>
              <a:t>IUP Spring Career Fair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94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491C6-3315-4FBF-B5E9-315D1DF03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Washington Center (TWC)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47B33-E734-484C-99CD-8D0C71E12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Internship opportunities in Washington, DC</a:t>
            </a:r>
          </a:p>
          <a:p>
            <a:pPr lvl="1"/>
            <a:r>
              <a:rPr lang="en-US" b="0" i="0" dirty="0">
                <a:effectLst/>
                <a:latin typeface="Calibri" panose="020F0502020204030204" pitchFamily="34" charset="0"/>
                <a:hlinkClick r:id="rId2"/>
              </a:rPr>
              <a:t>www.twc.edu</a:t>
            </a:r>
            <a:endParaRPr lang="en-US" dirty="0"/>
          </a:p>
          <a:p>
            <a:r>
              <a:rPr lang="en-US" dirty="0"/>
              <a:t>Student information meeting</a:t>
            </a:r>
          </a:p>
          <a:p>
            <a:pPr lvl="1"/>
            <a:r>
              <a:rPr lang="en-US" dirty="0"/>
              <a:t>Fall</a:t>
            </a:r>
          </a:p>
          <a:p>
            <a:r>
              <a:rPr lang="en-US" dirty="0"/>
              <a:t>Benefits</a:t>
            </a:r>
          </a:p>
          <a:p>
            <a:pPr lvl="1"/>
            <a:r>
              <a:rPr lang="en-US" dirty="0"/>
              <a:t>waiver of IUP tuition and fees</a:t>
            </a:r>
          </a:p>
          <a:p>
            <a:pPr lvl="1"/>
            <a:r>
              <a:rPr lang="en-US" dirty="0"/>
              <a:t>scholarships are available to defray other costs associated with the program</a:t>
            </a:r>
          </a:p>
          <a:p>
            <a:pPr lvl="1"/>
            <a:r>
              <a:rPr lang="en-US" dirty="0"/>
              <a:t>housing in fully furnished apartments provided by TWC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952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001000" cy="689371"/>
          </a:xfrm>
        </p:spPr>
        <p:txBody>
          <a:bodyPr/>
          <a:lstStyle/>
          <a:p>
            <a:r>
              <a:rPr lang="en-US" sz="3600" dirty="0"/>
              <a:t>Internship Application/Approval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Obtain offer from employer</a:t>
            </a:r>
          </a:p>
          <a:p>
            <a:r>
              <a:rPr lang="en-US" sz="2400" dirty="0"/>
              <a:t>Submit to coordinator</a:t>
            </a:r>
          </a:p>
          <a:p>
            <a:pPr lvl="1"/>
            <a:r>
              <a:rPr lang="en-US" sz="2000" dirty="0"/>
              <a:t>offer letter with time period and pay rate</a:t>
            </a:r>
          </a:p>
          <a:p>
            <a:pPr lvl="1"/>
            <a:r>
              <a:rPr lang="en-US" sz="2000"/>
              <a:t>job description</a:t>
            </a:r>
            <a:endParaRPr lang="en-US" sz="2000" dirty="0"/>
          </a:p>
          <a:p>
            <a:pPr lvl="1"/>
            <a:r>
              <a:rPr lang="en-US" sz="2000" dirty="0"/>
              <a:t>contact information for supervisor</a:t>
            </a:r>
          </a:p>
          <a:p>
            <a:r>
              <a:rPr lang="en-US" sz="2400" dirty="0"/>
              <a:t>If IUP Field Experience Agreement does not exist with employer, it may take 45 to acquire one</a:t>
            </a:r>
          </a:p>
          <a:p>
            <a:r>
              <a:rPr lang="en-US" sz="2400" dirty="0"/>
              <a:t>Submit KNSM Internship Application</a:t>
            </a:r>
          </a:p>
          <a:p>
            <a:pPr lvl="1"/>
            <a:r>
              <a:rPr lang="en-US" sz="2000" dirty="0"/>
              <a:t>You will be registered for COSC 493/492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918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Requirements/Earning a Grade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Must keep a daily log</a:t>
            </a:r>
          </a:p>
          <a:p>
            <a:r>
              <a:rPr lang="en-US" sz="2400" dirty="0"/>
              <a:t>Must keep project log</a:t>
            </a:r>
          </a:p>
          <a:p>
            <a:r>
              <a:rPr lang="en-US" sz="2400" dirty="0"/>
              <a:t>Must have on-site visit by coordinator</a:t>
            </a:r>
          </a:p>
          <a:p>
            <a:r>
              <a:rPr lang="en-US" sz="2400" dirty="0"/>
              <a:t>Must prepare a report</a:t>
            </a:r>
            <a:endParaRPr lang="en-US" sz="2400" baseline="30000" dirty="0"/>
          </a:p>
          <a:p>
            <a:r>
              <a:rPr lang="en-US" sz="2400" dirty="0"/>
              <a:t>Must give an oral presentation</a:t>
            </a:r>
          </a:p>
          <a:p>
            <a:r>
              <a:rPr lang="en-US" sz="2400" dirty="0"/>
              <a:t>Must be enrolled as full-time student in semester following internship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434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576181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C630928-308F-470C-A2AB-40038AA2C2CE}"/>
              </a:ext>
            </a:extLst>
          </p:cNvPr>
          <p:cNvSpPr/>
          <p:nvPr/>
        </p:nvSpPr>
        <p:spPr>
          <a:xfrm>
            <a:off x="609601" y="819150"/>
            <a:ext cx="3124200" cy="41092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511B049-8986-474D-9BF5-7A9CD4F7A18A}"/>
              </a:ext>
            </a:extLst>
          </p:cNvPr>
          <p:cNvSpPr/>
          <p:nvPr/>
        </p:nvSpPr>
        <p:spPr>
          <a:xfrm>
            <a:off x="806304" y="1829968"/>
            <a:ext cx="2743200" cy="45720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Keep a daily log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86DCE9B-D8DD-43A5-80B5-22032C57E3A9}"/>
              </a:ext>
            </a:extLst>
          </p:cNvPr>
          <p:cNvSpPr/>
          <p:nvPr/>
        </p:nvSpPr>
        <p:spPr>
          <a:xfrm>
            <a:off x="793899" y="2402023"/>
            <a:ext cx="2743200" cy="45720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Keep a project log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20C84F4-61A4-4E9E-BA1F-B3EA40427E88}"/>
              </a:ext>
            </a:extLst>
          </p:cNvPr>
          <p:cNvSpPr/>
          <p:nvPr/>
        </p:nvSpPr>
        <p:spPr>
          <a:xfrm>
            <a:off x="799475" y="2939898"/>
            <a:ext cx="2743200" cy="45720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On-site visit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3397554-A953-4D22-95C5-9BD1EDE49F08}"/>
              </a:ext>
            </a:extLst>
          </p:cNvPr>
          <p:cNvSpPr/>
          <p:nvPr/>
        </p:nvSpPr>
        <p:spPr>
          <a:xfrm>
            <a:off x="793899" y="3507815"/>
            <a:ext cx="2743200" cy="45720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Prepare a report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6F450CB-6E02-4F9F-8E90-4546610ADE54}"/>
              </a:ext>
            </a:extLst>
          </p:cNvPr>
          <p:cNvSpPr/>
          <p:nvPr/>
        </p:nvSpPr>
        <p:spPr>
          <a:xfrm>
            <a:off x="774406" y="4132807"/>
            <a:ext cx="2743200" cy="53340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Oral presentation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87D8DA-A1C2-41D0-8B0A-BA5A228B0C2B}"/>
              </a:ext>
            </a:extLst>
          </p:cNvPr>
          <p:cNvSpPr txBox="1"/>
          <p:nvPr/>
        </p:nvSpPr>
        <p:spPr>
          <a:xfrm>
            <a:off x="800101" y="861941"/>
            <a:ext cx="2717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It's a Course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EF59F1B-3061-4BFB-A9A0-FAE940ECB949}"/>
              </a:ext>
            </a:extLst>
          </p:cNvPr>
          <p:cNvSpPr/>
          <p:nvPr/>
        </p:nvSpPr>
        <p:spPr>
          <a:xfrm>
            <a:off x="4724400" y="819150"/>
            <a:ext cx="3124200" cy="410926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BCE6F8E-8155-4152-8BCC-864FC177A60C}"/>
              </a:ext>
            </a:extLst>
          </p:cNvPr>
          <p:cNvSpPr/>
          <p:nvPr/>
        </p:nvSpPr>
        <p:spPr>
          <a:xfrm>
            <a:off x="4902052" y="1480456"/>
            <a:ext cx="2743200" cy="4572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Paid $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46FFF9F-3CB1-48AF-9246-642FFE58106B}"/>
              </a:ext>
            </a:extLst>
          </p:cNvPr>
          <p:cNvSpPr/>
          <p:nvPr/>
        </p:nvSpPr>
        <p:spPr>
          <a:xfrm>
            <a:off x="4914900" y="2084438"/>
            <a:ext cx="2743200" cy="4572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On the job experience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5807C00-C26A-49E3-8CC9-70AFB754F2B4}"/>
              </a:ext>
            </a:extLst>
          </p:cNvPr>
          <p:cNvSpPr/>
          <p:nvPr/>
        </p:nvSpPr>
        <p:spPr>
          <a:xfrm>
            <a:off x="4914900" y="2771340"/>
            <a:ext cx="2743200" cy="4572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Professional supervision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7E2505D-CBD4-49A6-BE15-508867C4F834}"/>
              </a:ext>
            </a:extLst>
          </p:cNvPr>
          <p:cNvSpPr/>
          <p:nvPr/>
        </p:nvSpPr>
        <p:spPr>
          <a:xfrm>
            <a:off x="4914900" y="4132807"/>
            <a:ext cx="2743200" cy="4572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Gain experience &amp; skills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E4C9D1-FEBC-4252-ADC4-310C97875F67}"/>
              </a:ext>
            </a:extLst>
          </p:cNvPr>
          <p:cNvSpPr txBox="1"/>
          <p:nvPr/>
        </p:nvSpPr>
        <p:spPr>
          <a:xfrm>
            <a:off x="4914900" y="854373"/>
            <a:ext cx="2717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It's a Job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081B7F9-7B14-4D03-9CF9-E4B4A0C6D820}"/>
              </a:ext>
            </a:extLst>
          </p:cNvPr>
          <p:cNvSpPr/>
          <p:nvPr/>
        </p:nvSpPr>
        <p:spPr>
          <a:xfrm>
            <a:off x="4914900" y="3471123"/>
            <a:ext cx="2743200" cy="4572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Supervisor evaluation</a:t>
            </a:r>
          </a:p>
        </p:txBody>
      </p:sp>
      <p:sp>
        <p:nvSpPr>
          <p:cNvPr id="18" name="Cross 17">
            <a:extLst>
              <a:ext uri="{FF2B5EF4-FFF2-40B4-BE49-F238E27FC236}">
                <a16:creationId xmlns:a16="http://schemas.microsoft.com/office/drawing/2014/main" id="{E4C74EBC-7397-468A-A8F3-A6C3B547FDC9}"/>
              </a:ext>
            </a:extLst>
          </p:cNvPr>
          <p:cNvSpPr/>
          <p:nvPr/>
        </p:nvSpPr>
        <p:spPr>
          <a:xfrm>
            <a:off x="3990975" y="2574523"/>
            <a:ext cx="476250" cy="457643"/>
          </a:xfrm>
          <a:prstGeom prst="plus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F3AB92A-C309-49DA-AD24-B7E8F72A65BC}"/>
              </a:ext>
            </a:extLst>
          </p:cNvPr>
          <p:cNvSpPr txBox="1"/>
          <p:nvPr/>
        </p:nvSpPr>
        <p:spPr>
          <a:xfrm>
            <a:off x="1905000" y="133389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+mj-lt"/>
              </a:rPr>
              <a:t>What is an Internship?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B12EDCD-44FC-4471-ADA0-AF42E300BC22}"/>
              </a:ext>
            </a:extLst>
          </p:cNvPr>
          <p:cNvSpPr/>
          <p:nvPr/>
        </p:nvSpPr>
        <p:spPr>
          <a:xfrm>
            <a:off x="804532" y="1262051"/>
            <a:ext cx="2743200" cy="45720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Earn credits (3-12)</a:t>
            </a:r>
          </a:p>
        </p:txBody>
      </p:sp>
    </p:spTree>
    <p:extLst>
      <p:ext uri="{BB962C8B-B14F-4D97-AF65-F5344CB8AC3E}">
        <p14:creationId xmlns:p14="http://schemas.microsoft.com/office/powerpoint/2010/main" val="159823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3" grpId="0"/>
      <p:bldP spid="11" grpId="0" animBg="1"/>
      <p:bldP spid="12" grpId="0" animBg="1"/>
      <p:bldP spid="13" grpId="0" animBg="1"/>
      <p:bldP spid="14" grpId="0" animBg="1"/>
      <p:bldP spid="16" grpId="0" animBg="1"/>
      <p:bldP spid="17" grpId="0"/>
      <p:bldP spid="10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D1404-CE85-42B0-A7B2-38DE8F3EC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3DE2E-1C69-41F9-8369-AF64A7FA1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pay tuition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F00015-D32A-4DC9-B234-464345CEA2AD}"/>
              </a:ext>
            </a:extLst>
          </p:cNvPr>
          <p:cNvSpPr txBox="1"/>
          <p:nvPr/>
        </p:nvSpPr>
        <p:spPr>
          <a:xfrm>
            <a:off x="804173" y="4610357"/>
            <a:ext cx="6819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* https://www.iup.edu/student-billing/tuitionfees/summer-tuition-and-fees.html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6F7E793-F5FA-27DC-E92B-EF781BDF4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772503"/>
            <a:ext cx="8275846" cy="248842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B5056E6C-7CF2-4DB7-8A64-E3855A764DAB}"/>
              </a:ext>
            </a:extLst>
          </p:cNvPr>
          <p:cNvSpPr/>
          <p:nvPr/>
        </p:nvSpPr>
        <p:spPr>
          <a:xfrm>
            <a:off x="6400800" y="3943350"/>
            <a:ext cx="9906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99EFB2-A9E3-9852-7D33-D2FC79AD4DEC}"/>
              </a:ext>
            </a:extLst>
          </p:cNvPr>
          <p:cNvSpPr txBox="1"/>
          <p:nvPr/>
        </p:nvSpPr>
        <p:spPr>
          <a:xfrm>
            <a:off x="76200" y="1772503"/>
            <a:ext cx="40386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In-State (PA Resident)   Summer 2024</a:t>
            </a:r>
          </a:p>
        </p:txBody>
      </p:sp>
    </p:spTree>
    <p:extLst>
      <p:ext uri="{BB962C8B-B14F-4D97-AF65-F5344CB8AC3E}">
        <p14:creationId xmlns:p14="http://schemas.microsoft.com/office/powerpoint/2010/main" val="120632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51784" y="1711127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PNC Bank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3257550"/>
            <a:ext cx="976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AK Steel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1786" y="2732102"/>
            <a:ext cx="401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Quintech Electronics &amp; Communications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0382" y="4579796"/>
            <a:ext cx="2062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Federated Investors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46409" y="2244971"/>
            <a:ext cx="129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Dollar Bank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64707" y="3317841"/>
            <a:ext cx="3159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Learning Sciences International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5915" y="4579795"/>
            <a:ext cx="1968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Community Action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64707" y="3925555"/>
            <a:ext cx="2739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Highmark Health Solutions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67350" y="3925554"/>
            <a:ext cx="1599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Dept of Energy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64707" y="2748016"/>
            <a:ext cx="951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Deloitte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56025" y="1130643"/>
            <a:ext cx="2568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National Security Agency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72868" y="1130643"/>
            <a:ext cx="178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Dept</a:t>
            </a:r>
            <a:r>
              <a:rPr lang="en-US" b="1" dirty="0"/>
              <a:t> .of Defense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56025" y="1704758"/>
            <a:ext cx="722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NASA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67001" y="1716534"/>
            <a:ext cx="78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UPMC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364707" y="2211373"/>
            <a:ext cx="3095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Concurrent Technologies Corp.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35462" y="1687807"/>
            <a:ext cx="727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Bayer</a:t>
            </a:r>
          </a:p>
        </p:txBody>
      </p:sp>
    </p:spTree>
    <p:extLst>
      <p:ext uri="{BB962C8B-B14F-4D97-AF65-F5344CB8AC3E}">
        <p14:creationId xmlns:p14="http://schemas.microsoft.com/office/powerpoint/2010/main" val="840215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an Internship?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Gain experience for job applications</a:t>
            </a:r>
          </a:p>
          <a:p>
            <a:r>
              <a:rPr lang="en-US" dirty="0"/>
              <a:t>Credit options</a:t>
            </a:r>
          </a:p>
          <a:p>
            <a:pPr lvl="1"/>
            <a:r>
              <a:rPr lang="en-US" dirty="0"/>
              <a:t>substitute for COSC 473</a:t>
            </a:r>
          </a:p>
          <a:p>
            <a:pPr lvl="1"/>
            <a:r>
              <a:rPr lang="en-US" dirty="0"/>
              <a:t>controlled or upper-level elective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688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D1868-E18B-4ABD-B8A8-19986E24A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COSC 473 Substitution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E0DAD-0DB7-4323-B39D-DD30572A9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May petition to substitute 6 or more credits in COSC 493 for COSC 473</a:t>
            </a:r>
          </a:p>
          <a:p>
            <a:endParaRPr lang="en-US" dirty="0"/>
          </a:p>
          <a:p>
            <a:r>
              <a:rPr lang="en-US" dirty="0"/>
              <a:t>Petition must be completed prior to commencement of the internship to ensure approval of the substitution</a:t>
            </a:r>
          </a:p>
        </p:txBody>
      </p:sp>
    </p:spTree>
    <p:extLst>
      <p:ext uri="{BB962C8B-B14F-4D97-AF65-F5344CB8AC3E}">
        <p14:creationId xmlns:p14="http://schemas.microsoft.com/office/powerpoint/2010/main" val="2791646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D1868-E18B-4ABD-B8A8-19986E24A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Credits When Substituting for COSC 473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E0DAD-0DB7-4323-B39D-DD30572A9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6 credit COSC 473</a:t>
            </a:r>
          </a:p>
          <a:p>
            <a:pPr lvl="1"/>
            <a:r>
              <a:rPr lang="en-US" dirty="0"/>
              <a:t>3cr are applied toward COSC Upper-level Electives</a:t>
            </a:r>
          </a:p>
          <a:p>
            <a:endParaRPr lang="en-US" dirty="0"/>
          </a:p>
          <a:p>
            <a:r>
              <a:rPr lang="en-US" dirty="0"/>
              <a:t>If 12 credit COSC 473</a:t>
            </a:r>
          </a:p>
          <a:p>
            <a:pPr lvl="1"/>
            <a:r>
              <a:rPr lang="en-US" dirty="0"/>
              <a:t>3cr are applied toward COSC Controlled Electives and 3cr are applied toward COSC Upper-level Electives</a:t>
            </a:r>
          </a:p>
        </p:txBody>
      </p:sp>
    </p:spTree>
    <p:extLst>
      <p:ext uri="{BB962C8B-B14F-4D97-AF65-F5344CB8AC3E}">
        <p14:creationId xmlns:p14="http://schemas.microsoft.com/office/powerpoint/2010/main" val="4286093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7620000" cy="628650"/>
          </a:xfrm>
        </p:spPr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05704" y="1352550"/>
            <a:ext cx="48950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Times New Roman" pitchFamily="18" charset="0"/>
              </a:rPr>
              <a:t>Overall GPA:	2.75</a:t>
            </a:r>
          </a:p>
          <a:p>
            <a:r>
              <a:rPr lang="en-US" sz="2400" dirty="0">
                <a:latin typeface="Calibri" panose="020F0502020204030204" pitchFamily="34" charset="0"/>
                <a:cs typeface="Times New Roman" pitchFamily="18" charset="0"/>
              </a:rPr>
              <a:t>Major GPA:	3.00</a:t>
            </a:r>
          </a:p>
          <a:p>
            <a:endParaRPr lang="en-US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Times New Roman" pitchFamily="18" charset="0"/>
              </a:rPr>
              <a:t>Junior or Senior Standing</a:t>
            </a:r>
          </a:p>
          <a:p>
            <a:endParaRPr lang="en-US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Times New Roman" pitchFamily="18" charset="0"/>
              </a:rPr>
              <a:t>Grade of C or better in COSC 310</a:t>
            </a:r>
          </a:p>
          <a:p>
            <a:endParaRPr lang="en-US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Times New Roman" pitchFamily="18" charset="0"/>
              </a:rPr>
              <a:t>Job to be performed must be relevant to software development</a:t>
            </a:r>
          </a:p>
        </p:txBody>
      </p:sp>
    </p:spTree>
    <p:extLst>
      <p:ext uri="{BB962C8B-B14F-4D97-AF65-F5344CB8AC3E}">
        <p14:creationId xmlns:p14="http://schemas.microsoft.com/office/powerpoint/2010/main" val="139246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21CED-785D-433E-8F4C-23557111F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an Internship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C5C62-F4EF-4482-ADE3-F19902918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Take a proactive approach</a:t>
            </a:r>
          </a:p>
          <a:p>
            <a:pPr lvl="1"/>
            <a:r>
              <a:rPr lang="en-US" dirty="0">
                <a:hlinkClick r:id="rId2"/>
              </a:rPr>
              <a:t>www.linkedin.com</a:t>
            </a:r>
          </a:p>
          <a:p>
            <a:pPr lvl="1"/>
            <a:r>
              <a:rPr lang="en-US" dirty="0">
                <a:hlinkClick r:id="rId2"/>
              </a:rPr>
              <a:t>www.dice.com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www.monster.com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www.indeed.com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73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625</TotalTime>
  <Words>475</Words>
  <Application>Microsoft Office PowerPoint</Application>
  <PresentationFormat>On-screen Show (16:9)</PresentationFormat>
  <Paragraphs>101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</vt:lpstr>
      <vt:lpstr>Consolas</vt:lpstr>
      <vt:lpstr>Courier New</vt:lpstr>
      <vt:lpstr>ProspectusRegular</vt:lpstr>
      <vt:lpstr>Wingdings</vt:lpstr>
      <vt:lpstr>Adjacency</vt:lpstr>
      <vt:lpstr>Internship in   Computer Science COSC 493  Mgmt Info Systems COSC 492</vt:lpstr>
      <vt:lpstr>PowerPoint Presentation</vt:lpstr>
      <vt:lpstr>Caveat</vt:lpstr>
      <vt:lpstr>Where?</vt:lpstr>
      <vt:lpstr>Why an Internship?</vt:lpstr>
      <vt:lpstr>COSC 473 Substitution</vt:lpstr>
      <vt:lpstr>Credits When Substituting for COSC 473</vt:lpstr>
      <vt:lpstr>Requirements</vt:lpstr>
      <vt:lpstr>Obtaining an Internship</vt:lpstr>
      <vt:lpstr>IUP Career Center</vt:lpstr>
      <vt:lpstr>IUP Spring Career Fair</vt:lpstr>
      <vt:lpstr>The Washington Center (TWC)</vt:lpstr>
      <vt:lpstr>Internship Application/Approval Process</vt:lpstr>
      <vt:lpstr>Requirements/Earning a Grade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</dc:title>
  <dc:creator>Dr. T. Fries</dc:creator>
  <cp:lastModifiedBy>Terrence Fries</cp:lastModifiedBy>
  <cp:revision>77</cp:revision>
  <cp:lastPrinted>2019-09-03T13:23:24Z</cp:lastPrinted>
  <dcterms:created xsi:type="dcterms:W3CDTF">2017-01-21T17:09:47Z</dcterms:created>
  <dcterms:modified xsi:type="dcterms:W3CDTF">2025-02-12T18:22:26Z</dcterms:modified>
</cp:coreProperties>
</file>